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Lst>
  <p:sldSz cy="13716000" cx="24384000"/>
  <p:notesSz cx="6858000" cy="9144000"/>
  <p:embeddedFontLst>
    <p:embeddedFont>
      <p:font typeface="Roboto"/>
      <p:regular r:id="rId33"/>
      <p:bold r:id="rId34"/>
      <p:italic r:id="rId35"/>
      <p:boldItalic r:id="rId36"/>
    </p:embeddedFont>
    <p:embeddedFont>
      <p:font typeface="Montserrat"/>
      <p:regular r:id="rId37"/>
      <p:bold r:id="rId38"/>
      <p:italic r:id="rId39"/>
      <p:boldItalic r:id="rId40"/>
    </p:embeddedFont>
    <p:embeddedFont>
      <p:font typeface="Helvetica Neue"/>
      <p:regular r:id="rId41"/>
      <p:bold r:id="rId42"/>
      <p:italic r:id="rId43"/>
      <p:boldItalic r:id="rId44"/>
    </p:embeddedFont>
    <p:embeddedFont>
      <p:font typeface="Helvetica Neue Light"/>
      <p:regular r:id="rId45"/>
      <p:bold r:id="rId46"/>
      <p:italic r:id="rId47"/>
      <p:boldItalic r:id="rId4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4320">
          <p15:clr>
            <a:srgbClr val="000000"/>
          </p15:clr>
        </p15:guide>
        <p15:guide id="2" pos="76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FECC689-7C5B-45C5-A501-5AA749F17591}">
  <a:tblStyle styleId="{5FECC689-7C5B-45C5-A501-5AA749F17591}"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4320" orient="horz"/>
        <p:guide pos="76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Montserrat-boldItalic.fntdata"/><Relationship Id="rId20" Type="http://schemas.openxmlformats.org/officeDocument/2006/relationships/slide" Target="slides/slide14.xml"/><Relationship Id="rId42" Type="http://schemas.openxmlformats.org/officeDocument/2006/relationships/font" Target="fonts/HelveticaNeue-bold.fntdata"/><Relationship Id="rId41" Type="http://schemas.openxmlformats.org/officeDocument/2006/relationships/font" Target="fonts/HelveticaNeue-regular.fntdata"/><Relationship Id="rId22" Type="http://schemas.openxmlformats.org/officeDocument/2006/relationships/slide" Target="slides/slide16.xml"/><Relationship Id="rId44" Type="http://schemas.openxmlformats.org/officeDocument/2006/relationships/font" Target="fonts/HelveticaNeue-boldItalic.fntdata"/><Relationship Id="rId21" Type="http://schemas.openxmlformats.org/officeDocument/2006/relationships/slide" Target="slides/slide15.xml"/><Relationship Id="rId43" Type="http://schemas.openxmlformats.org/officeDocument/2006/relationships/font" Target="fonts/HelveticaNeue-italic.fntdata"/><Relationship Id="rId24" Type="http://schemas.openxmlformats.org/officeDocument/2006/relationships/slide" Target="slides/slide18.xml"/><Relationship Id="rId46" Type="http://schemas.openxmlformats.org/officeDocument/2006/relationships/font" Target="fonts/HelveticaNeueLight-bold.fntdata"/><Relationship Id="rId23" Type="http://schemas.openxmlformats.org/officeDocument/2006/relationships/slide" Target="slides/slide17.xml"/><Relationship Id="rId45" Type="http://schemas.openxmlformats.org/officeDocument/2006/relationships/font" Target="fonts/HelveticaNeueLight-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48" Type="http://schemas.openxmlformats.org/officeDocument/2006/relationships/font" Target="fonts/HelveticaNeueLight-boldItalic.fntdata"/><Relationship Id="rId25" Type="http://schemas.openxmlformats.org/officeDocument/2006/relationships/slide" Target="slides/slide19.xml"/><Relationship Id="rId47" Type="http://schemas.openxmlformats.org/officeDocument/2006/relationships/font" Target="fonts/HelveticaNeueLight-italic.fntdata"/><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font" Target="fonts/Roboto-regular.fntdata"/><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font" Target="fonts/Roboto-italic.fntdata"/><Relationship Id="rId12" Type="http://schemas.openxmlformats.org/officeDocument/2006/relationships/slide" Target="slides/slide6.xml"/><Relationship Id="rId34" Type="http://schemas.openxmlformats.org/officeDocument/2006/relationships/font" Target="fonts/Roboto-bold.fntdata"/><Relationship Id="rId15" Type="http://schemas.openxmlformats.org/officeDocument/2006/relationships/slide" Target="slides/slide9.xml"/><Relationship Id="rId37" Type="http://schemas.openxmlformats.org/officeDocument/2006/relationships/font" Target="fonts/Montserrat-regular.fntdata"/><Relationship Id="rId14" Type="http://schemas.openxmlformats.org/officeDocument/2006/relationships/slide" Target="slides/slide8.xml"/><Relationship Id="rId36" Type="http://schemas.openxmlformats.org/officeDocument/2006/relationships/font" Target="fonts/Roboto-boldItalic.fntdata"/><Relationship Id="rId17" Type="http://schemas.openxmlformats.org/officeDocument/2006/relationships/slide" Target="slides/slide11.xml"/><Relationship Id="rId39" Type="http://schemas.openxmlformats.org/officeDocument/2006/relationships/font" Target="fonts/Montserrat-italic.fntdata"/><Relationship Id="rId16" Type="http://schemas.openxmlformats.org/officeDocument/2006/relationships/slide" Target="slides/slide10.xml"/><Relationship Id="rId38" Type="http://schemas.openxmlformats.org/officeDocument/2006/relationships/font" Target="fonts/Montserrat-bold.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mycoolprogram.com" TargetMode="Externa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6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6" name="Google Shape;56;p6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lang="en-US"/>
              <a:t>To get started, make a copy of this, delete this page and update fonts and colors to match your brand. </a:t>
            </a:r>
            <a:endParaRPr/>
          </a:p>
          <a:p>
            <a:pPr indent="0" lvl="0" marL="0" rtl="0" algn="l">
              <a:spcBef>
                <a:spcPts val="0"/>
              </a:spcBef>
              <a:spcAft>
                <a:spcPts val="0"/>
              </a:spcAft>
              <a:buSzPts val="1800"/>
              <a:buNone/>
            </a:pPr>
            <a:r>
              <a:rPr lang="en-US"/>
              <a:t>Replace our notes on each slide with your pitch script. </a:t>
            </a:r>
            <a:endParaRPr/>
          </a:p>
          <a:p>
            <a:pPr indent="0" lvl="0" marL="0" rtl="0" algn="l">
              <a:spcBef>
                <a:spcPts val="0"/>
              </a:spcBef>
              <a:spcAft>
                <a:spcPts val="0"/>
              </a:spcAft>
              <a:buSzPts val="1800"/>
              <a:buNone/>
            </a:pPr>
            <a:r>
              <a:rPr lang="en-US"/>
              <a:t>Feel free to update the titles of each slide; they are for you to understand the flow…</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7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2" name="Google Shape;132;p7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i="1" lang="en-US" sz="1100">
                <a:solidFill>
                  <a:schemeClr val="dk1"/>
                </a:solidFill>
                <a:highlight>
                  <a:srgbClr val="FFFFFF"/>
                </a:highlight>
                <a:latin typeface="Roboto"/>
                <a:ea typeface="Roboto"/>
                <a:cs typeface="Roboto"/>
                <a:sym typeface="Roboto"/>
              </a:rPr>
              <a:t>After building this program I realized that some of you might be thinking (insert objections). </a:t>
            </a:r>
            <a:endParaRPr i="1" sz="1100">
              <a:solidFill>
                <a:schemeClr val="dk1"/>
              </a:solidFill>
              <a:highlight>
                <a:srgbClr val="FFFFFF"/>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i="1" lang="en-US" sz="1100">
                <a:solidFill>
                  <a:schemeClr val="dk1"/>
                </a:solidFill>
                <a:highlight>
                  <a:srgbClr val="FFFFFF"/>
                </a:highlight>
                <a:latin typeface="Roboto"/>
                <a:ea typeface="Roboto"/>
                <a:cs typeface="Roboto"/>
                <a:sym typeface="Roboto"/>
              </a:rPr>
              <a:t>So that’s why I went ahead and created (name bonus(s) that discredits objections). </a:t>
            </a:r>
            <a:endParaRPr i="1" sz="1100">
              <a:solidFill>
                <a:schemeClr val="dk1"/>
              </a:solidFill>
              <a:highlight>
                <a:srgbClr val="FFFFFF"/>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i="1" sz="1100">
              <a:solidFill>
                <a:schemeClr val="dk1"/>
              </a:solidFill>
              <a:highlight>
                <a:srgbClr val="FFFFFF"/>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US" sz="1100">
                <a:solidFill>
                  <a:schemeClr val="dk1"/>
                </a:solidFill>
                <a:highlight>
                  <a:srgbClr val="FFFFFF"/>
                </a:highlight>
                <a:latin typeface="Roboto"/>
                <a:ea typeface="Roboto"/>
                <a:cs typeface="Roboto"/>
                <a:sym typeface="Roboto"/>
              </a:rPr>
              <a:t>Ask</a:t>
            </a:r>
            <a:r>
              <a:rPr i="1" lang="en-US" sz="1100">
                <a:solidFill>
                  <a:schemeClr val="dk1"/>
                </a:solidFill>
                <a:highlight>
                  <a:srgbClr val="FFFFFF"/>
                </a:highlight>
                <a:latin typeface="Roboto"/>
                <a:ea typeface="Roboto"/>
                <a:cs typeface="Roboto"/>
                <a:sym typeface="Roboto"/>
              </a:rPr>
              <a:t>: Does this all make sense? </a:t>
            </a:r>
            <a:endParaRPr i="1" sz="1100">
              <a:solidFill>
                <a:schemeClr val="dk1"/>
              </a:solidFill>
              <a:highlight>
                <a:srgbClr val="FFFFFF"/>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7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0" name="Google Shape;140;p7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i="1" lang="en-US" sz="1100">
                <a:solidFill>
                  <a:schemeClr val="dk1"/>
                </a:solidFill>
                <a:highlight>
                  <a:srgbClr val="FFFFFF"/>
                </a:highlight>
                <a:latin typeface="Roboto"/>
                <a:ea typeface="Roboto"/>
                <a:cs typeface="Roboto"/>
                <a:sym typeface="Roboto"/>
              </a:rPr>
              <a:t>After building this program I realized that some of you might be thinking (insert objections). </a:t>
            </a:r>
            <a:endParaRPr i="1" sz="1100">
              <a:solidFill>
                <a:schemeClr val="dk1"/>
              </a:solidFill>
              <a:highlight>
                <a:srgbClr val="FFFFFF"/>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i="1" lang="en-US" sz="1100">
                <a:solidFill>
                  <a:schemeClr val="dk1"/>
                </a:solidFill>
                <a:highlight>
                  <a:srgbClr val="FFFFFF"/>
                </a:highlight>
                <a:latin typeface="Roboto"/>
                <a:ea typeface="Roboto"/>
                <a:cs typeface="Roboto"/>
                <a:sym typeface="Roboto"/>
              </a:rPr>
              <a:t>So that’s why I went ahead and created (name bonus(s) that discredits objections). </a:t>
            </a:r>
            <a:endParaRPr i="1" sz="1100">
              <a:solidFill>
                <a:schemeClr val="dk1"/>
              </a:solidFill>
              <a:highlight>
                <a:srgbClr val="FFFFFF"/>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i="1" sz="1100">
              <a:solidFill>
                <a:schemeClr val="dk1"/>
              </a:solidFill>
              <a:highlight>
                <a:srgbClr val="FFFFFF"/>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US" sz="1100">
                <a:solidFill>
                  <a:schemeClr val="dk1"/>
                </a:solidFill>
                <a:highlight>
                  <a:srgbClr val="FFFFFF"/>
                </a:highlight>
                <a:latin typeface="Roboto"/>
                <a:ea typeface="Roboto"/>
                <a:cs typeface="Roboto"/>
                <a:sym typeface="Roboto"/>
              </a:rPr>
              <a:t>Ask</a:t>
            </a:r>
            <a:r>
              <a:rPr i="1" lang="en-US" sz="1100">
                <a:solidFill>
                  <a:schemeClr val="dk1"/>
                </a:solidFill>
                <a:highlight>
                  <a:srgbClr val="FFFFFF"/>
                </a:highlight>
                <a:latin typeface="Roboto"/>
                <a:ea typeface="Roboto"/>
                <a:cs typeface="Roboto"/>
                <a:sym typeface="Roboto"/>
              </a:rPr>
              <a:t>: Does this all make sense? </a:t>
            </a:r>
            <a:endParaRPr i="1" sz="1100">
              <a:solidFill>
                <a:schemeClr val="dk1"/>
              </a:solidFill>
              <a:highlight>
                <a:srgbClr val="FFFFFF"/>
              </a:highlight>
              <a:latin typeface="Roboto"/>
              <a:ea typeface="Roboto"/>
              <a:cs typeface="Roboto"/>
              <a:sym typeface="Roboto"/>
            </a:endParaRPr>
          </a:p>
          <a:p>
            <a:pPr indent="0" lvl="0" marL="0" rtl="0" algn="l">
              <a:spcBef>
                <a:spcPts val="0"/>
              </a:spcBef>
              <a:spcAft>
                <a:spcPts val="0"/>
              </a:spcAft>
              <a:buSzPts val="18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7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8" name="Google Shape;148;p7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i="1" lang="en-US" sz="1100">
                <a:solidFill>
                  <a:schemeClr val="dk1"/>
                </a:solidFill>
                <a:highlight>
                  <a:srgbClr val="FFFFFF"/>
                </a:highlight>
                <a:latin typeface="Roboto"/>
                <a:ea typeface="Roboto"/>
                <a:cs typeface="Roboto"/>
                <a:sym typeface="Roboto"/>
              </a:rPr>
              <a:t>After building this program I realized that some of you might be thinking (insert objections). </a:t>
            </a:r>
            <a:endParaRPr i="1" sz="1100">
              <a:solidFill>
                <a:schemeClr val="dk1"/>
              </a:solidFill>
              <a:highlight>
                <a:srgbClr val="FFFFFF"/>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i="1" lang="en-US" sz="1100">
                <a:solidFill>
                  <a:schemeClr val="dk1"/>
                </a:solidFill>
                <a:highlight>
                  <a:srgbClr val="FFFFFF"/>
                </a:highlight>
                <a:latin typeface="Roboto"/>
                <a:ea typeface="Roboto"/>
                <a:cs typeface="Roboto"/>
                <a:sym typeface="Roboto"/>
              </a:rPr>
              <a:t>So that’s why I went ahead and created (name bonus(s) that discredits objections). </a:t>
            </a:r>
            <a:endParaRPr i="1" sz="1100">
              <a:solidFill>
                <a:schemeClr val="dk1"/>
              </a:solidFill>
              <a:highlight>
                <a:srgbClr val="FFFFFF"/>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i="1" sz="1100">
              <a:solidFill>
                <a:schemeClr val="dk1"/>
              </a:solidFill>
              <a:highlight>
                <a:srgbClr val="FFFFFF"/>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US" sz="1100">
                <a:solidFill>
                  <a:schemeClr val="dk1"/>
                </a:solidFill>
                <a:highlight>
                  <a:srgbClr val="FFFFFF"/>
                </a:highlight>
                <a:latin typeface="Roboto"/>
                <a:ea typeface="Roboto"/>
                <a:cs typeface="Roboto"/>
                <a:sym typeface="Roboto"/>
              </a:rPr>
              <a:t>Ask</a:t>
            </a:r>
            <a:r>
              <a:rPr i="1" lang="en-US" sz="1100">
                <a:solidFill>
                  <a:schemeClr val="dk1"/>
                </a:solidFill>
                <a:highlight>
                  <a:srgbClr val="FFFFFF"/>
                </a:highlight>
                <a:latin typeface="Roboto"/>
                <a:ea typeface="Roboto"/>
                <a:cs typeface="Roboto"/>
                <a:sym typeface="Roboto"/>
              </a:rPr>
              <a:t>: Does this all make sense? </a:t>
            </a:r>
            <a:endParaRPr i="1" sz="1100">
              <a:solidFill>
                <a:schemeClr val="dk1"/>
              </a:solidFill>
              <a:highlight>
                <a:srgbClr val="FFFFFF"/>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7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6" name="Google Shape;156;p7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1100">
                <a:solidFill>
                  <a:schemeClr val="dk1"/>
                </a:solidFill>
                <a:latin typeface="Roboto"/>
                <a:ea typeface="Roboto"/>
                <a:cs typeface="Roboto"/>
                <a:sym typeface="Roboto"/>
              </a:rPr>
              <a:t>Here’s where you’ll insert some proof that what you’re offering will work for them, because it worked for these other folks…</a:t>
            </a:r>
            <a:endParaRPr sz="1100">
              <a:solidFill>
                <a:schemeClr val="dk1"/>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i="1" lang="en-US" sz="1100">
                <a:solidFill>
                  <a:schemeClr val="dk1"/>
                </a:solidFill>
                <a:highlight>
                  <a:srgbClr val="FFFFFF"/>
                </a:highlight>
                <a:latin typeface="Roboto"/>
                <a:ea typeface="Roboto"/>
                <a:cs typeface="Roboto"/>
                <a:sym typeface="Roboto"/>
              </a:rPr>
              <a:t>Some of the results we are getting from folks who completed the program include…(Share 1 to 3 testimonials). </a:t>
            </a:r>
            <a:endParaRPr i="1" sz="1100">
              <a:solidFill>
                <a:schemeClr val="dk1"/>
              </a:solidFill>
              <a:highlight>
                <a:srgbClr val="FFFFFF"/>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i="1" sz="1100">
              <a:solidFill>
                <a:schemeClr val="dk1"/>
              </a:solidFill>
              <a:highlight>
                <a:srgbClr val="FFFFFF"/>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US" sz="1100">
                <a:solidFill>
                  <a:schemeClr val="dk1"/>
                </a:solidFill>
                <a:highlight>
                  <a:srgbClr val="FFFFFF"/>
                </a:highlight>
                <a:latin typeface="Roboto"/>
                <a:ea typeface="Roboto"/>
                <a:cs typeface="Roboto"/>
                <a:sym typeface="Roboto"/>
              </a:rPr>
              <a:t>If this is a new program, you can change the wording to “Some of the results I’ve been able to help clients achieve include…” </a:t>
            </a:r>
            <a:endParaRPr sz="1100">
              <a:solidFill>
                <a:schemeClr val="dk1"/>
              </a:solidFill>
              <a:highlight>
                <a:srgbClr val="FFFFFF"/>
              </a:highlight>
              <a:latin typeface="Roboto"/>
              <a:ea typeface="Roboto"/>
              <a:cs typeface="Roboto"/>
              <a:sym typeface="Roboto"/>
            </a:endParaRPr>
          </a:p>
          <a:p>
            <a:pPr indent="0" lvl="0" marL="0" rtl="0" algn="l">
              <a:spcBef>
                <a:spcPts val="0"/>
              </a:spcBef>
              <a:spcAft>
                <a:spcPts val="0"/>
              </a:spcAft>
              <a:buSzPts val="18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7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4" name="Google Shape;164;p7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lang="en-US"/>
              <a:t>This is another slide or option for where you can mention former students and what they said about your program</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21146d46730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4" name="Google Shape;184;g21146d46730_0_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100"/>
              <a:buNone/>
            </a:pPr>
            <a:r>
              <a:rPr i="1" lang="en-US" sz="1100">
                <a:solidFill>
                  <a:schemeClr val="dk1"/>
                </a:solidFill>
                <a:highlight>
                  <a:srgbClr val="FFFFFF"/>
                </a:highlight>
                <a:latin typeface="Roboto"/>
                <a:ea typeface="Roboto"/>
                <a:cs typeface="Roboto"/>
                <a:sym typeface="Roboto"/>
              </a:rPr>
              <a:t>So let’s do a quick summary of everything you’ll get inside the program.</a:t>
            </a:r>
            <a:endParaRPr sz="1100">
              <a:solidFill>
                <a:schemeClr val="dk1"/>
              </a:solidFill>
              <a:latin typeface="Roboto"/>
              <a:ea typeface="Roboto"/>
              <a:cs typeface="Roboto"/>
              <a:sym typeface="Roboto"/>
            </a:endParaRPr>
          </a:p>
          <a:p>
            <a:pPr indent="0" lvl="0" marL="0" rtl="0" algn="l">
              <a:spcBef>
                <a:spcPts val="0"/>
              </a:spcBef>
              <a:spcAft>
                <a:spcPts val="0"/>
              </a:spcAft>
              <a:buSzPts val="1100"/>
              <a:buNone/>
            </a:pPr>
            <a:r>
              <a:t/>
            </a:r>
            <a:endParaRPr sz="1100">
              <a:solidFill>
                <a:schemeClr val="dk1"/>
              </a:solidFill>
              <a:latin typeface="Roboto"/>
              <a:ea typeface="Roboto"/>
              <a:cs typeface="Roboto"/>
              <a:sym typeface="Roboto"/>
            </a:endParaRPr>
          </a:p>
          <a:p>
            <a:pPr indent="0" lvl="0" marL="0" rtl="0" algn="l">
              <a:spcBef>
                <a:spcPts val="0"/>
              </a:spcBef>
              <a:spcAft>
                <a:spcPts val="0"/>
              </a:spcAft>
              <a:buSzPts val="1100"/>
              <a:buNone/>
            </a:pPr>
            <a:r>
              <a:rPr lang="en-US" sz="1100">
                <a:solidFill>
                  <a:schemeClr val="dk1"/>
                </a:solidFill>
                <a:latin typeface="Roboto"/>
                <a:ea typeface="Roboto"/>
                <a:cs typeface="Roboto"/>
                <a:sym typeface="Roboto"/>
              </a:rPr>
              <a:t>This slide has a chart where you can clearly outline all that they are getting from this offer. Edit it to show each component, line by line, and add the dollar-value for each. Then add up the total value and list it at the bottom to summarize. </a:t>
            </a:r>
            <a:endParaRPr i="1" sz="1100">
              <a:solidFill>
                <a:schemeClr val="dk1"/>
              </a:solidFill>
              <a:highlight>
                <a:srgbClr val="FFFFFF"/>
              </a:highlight>
              <a:latin typeface="Roboto"/>
              <a:ea typeface="Roboto"/>
              <a:cs typeface="Roboto"/>
              <a:sym typeface="Roboto"/>
            </a:endParaRPr>
          </a:p>
          <a:p>
            <a:pPr indent="0" lvl="0" marL="0" rtl="0" algn="l">
              <a:spcBef>
                <a:spcPts val="0"/>
              </a:spcBef>
              <a:spcAft>
                <a:spcPts val="0"/>
              </a:spcAft>
              <a:buSzPts val="1100"/>
              <a:buNone/>
            </a:pPr>
            <a:r>
              <a:t/>
            </a:r>
            <a:endParaRPr sz="1100">
              <a:solidFill>
                <a:schemeClr val="dk1"/>
              </a:solidFill>
              <a:latin typeface="Roboto"/>
              <a:ea typeface="Roboto"/>
              <a:cs typeface="Roboto"/>
              <a:sym typeface="Roboto"/>
            </a:endParaRPr>
          </a:p>
          <a:p>
            <a:pPr indent="0" lvl="0" marL="0" rtl="0" algn="l">
              <a:spcBef>
                <a:spcPts val="0"/>
              </a:spcBef>
              <a:spcAft>
                <a:spcPts val="0"/>
              </a:spcAft>
              <a:buSzPts val="1100"/>
              <a:buNone/>
            </a:pPr>
            <a:r>
              <a:rPr lang="en-US" sz="1100">
                <a:solidFill>
                  <a:schemeClr val="dk1"/>
                </a:solidFill>
                <a:latin typeface="Roboto"/>
                <a:ea typeface="Roboto"/>
                <a:cs typeface="Roboto"/>
                <a:sym typeface="Roboto"/>
              </a:rPr>
              <a:t>You won’t be revealing the current price just yet. This is price conditioning.  </a:t>
            </a:r>
            <a:endParaRPr sz="1100">
              <a:solidFill>
                <a:schemeClr val="dk1"/>
              </a:solidFill>
              <a:latin typeface="Roboto"/>
              <a:ea typeface="Roboto"/>
              <a:cs typeface="Roboto"/>
              <a:sym typeface="Roboto"/>
            </a:endParaRPr>
          </a:p>
          <a:p>
            <a:pPr indent="0" lvl="0" marL="0" rtl="0" algn="l">
              <a:spcBef>
                <a:spcPts val="0"/>
              </a:spcBef>
              <a:spcAft>
                <a:spcPts val="0"/>
              </a:spcAft>
              <a:buSzPts val="18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7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8" name="Google Shape;208;p7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sz="1100">
                <a:solidFill>
                  <a:schemeClr val="dk1"/>
                </a:solidFill>
                <a:latin typeface="Roboto"/>
                <a:ea typeface="Roboto"/>
                <a:cs typeface="Roboto"/>
                <a:sym typeface="Roboto"/>
              </a:rPr>
              <a:t>This slide now reveals the price.</a:t>
            </a:r>
            <a:endParaRPr i="1" sz="1100">
              <a:solidFill>
                <a:schemeClr val="dk1"/>
              </a:solidFill>
              <a:highlight>
                <a:srgbClr val="FFFFFF"/>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100">
              <a:solidFill>
                <a:schemeClr val="dk1"/>
              </a:solidFill>
              <a:latin typeface="Roboto"/>
              <a:ea typeface="Roboto"/>
              <a:cs typeface="Roboto"/>
              <a:sym typeface="Roboto"/>
            </a:endParaRPr>
          </a:p>
          <a:p>
            <a:pPr indent="0" lvl="0" marL="0" rtl="0" algn="l">
              <a:spcBef>
                <a:spcPts val="0"/>
              </a:spcBef>
              <a:spcAft>
                <a:spcPts val="0"/>
              </a:spcAft>
              <a:buSzPts val="18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7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34" name="Google Shape;234;p7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lang="en-US"/>
              <a:t>This is another slide where you can do a review of the entire program and the special price. We recommend using what feels most comfortable for you. Again, you may want to duplicate this slide so you can reveal the price AFTER you add up the value.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7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40" name="Google Shape;240;p7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lang="en-US"/>
              <a:t>If you have multiple investment choices you can use this slide to talk about the various levels.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8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58" name="Google Shape;258;p8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1100">
                <a:solidFill>
                  <a:schemeClr val="dk1"/>
                </a:solidFill>
                <a:latin typeface="Roboto"/>
                <a:ea typeface="Roboto"/>
                <a:cs typeface="Roboto"/>
                <a:sym typeface="Roboto"/>
              </a:rPr>
              <a:t>This is to help with risk reversal. </a:t>
            </a:r>
            <a:endParaRPr sz="1100">
              <a:solidFill>
                <a:schemeClr val="dk1"/>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100">
              <a:solidFill>
                <a:schemeClr val="dk1"/>
              </a:solidFill>
              <a:highlight>
                <a:srgbClr val="FFFFFF"/>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i="1" lang="en-US" sz="1100">
                <a:solidFill>
                  <a:schemeClr val="dk1"/>
                </a:solidFill>
                <a:highlight>
                  <a:srgbClr val="FFFFFF"/>
                </a:highlight>
                <a:latin typeface="Roboto"/>
                <a:ea typeface="Roboto"/>
                <a:cs typeface="Roboto"/>
                <a:sym typeface="Roboto"/>
              </a:rPr>
              <a:t>I want you to feel really comfortable about joining this program so I’m going to give you a (insert your guarantee). </a:t>
            </a:r>
            <a:endParaRPr i="1" sz="1100">
              <a:solidFill>
                <a:schemeClr val="dk1"/>
              </a:solidFill>
              <a:highlight>
                <a:srgbClr val="FFFFFF"/>
              </a:highlight>
              <a:latin typeface="Roboto"/>
              <a:ea typeface="Roboto"/>
              <a:cs typeface="Roboto"/>
              <a:sym typeface="Roboto"/>
            </a:endParaRPr>
          </a:p>
          <a:p>
            <a:pPr indent="0" lvl="0" marL="0" rtl="0" algn="l">
              <a:spcBef>
                <a:spcPts val="0"/>
              </a:spcBef>
              <a:spcAft>
                <a:spcPts val="0"/>
              </a:spcAft>
              <a:buSzPts val="1800"/>
              <a:buNone/>
            </a:pPr>
            <a:r>
              <a:rPr lang="en-US"/>
              <a:t>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1ce7edf8299_0_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2" name="Google Shape;62;g1ce7edf8299_0_1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1100">
                <a:solidFill>
                  <a:schemeClr val="dk1"/>
                </a:solidFill>
                <a:latin typeface="Roboto"/>
                <a:ea typeface="Roboto"/>
                <a:cs typeface="Roboto"/>
                <a:sym typeface="Roboto"/>
              </a:rPr>
              <a:t>Review the big ideas you covered throughout the launch event. What were the main takeaways? Review these quickly; just a simple list. Then ask: </a:t>
            </a:r>
            <a:r>
              <a:rPr i="1" lang="en-US" sz="1100">
                <a:solidFill>
                  <a:schemeClr val="dk1"/>
                </a:solidFill>
                <a:latin typeface="Roboto"/>
                <a:ea typeface="Roboto"/>
                <a:cs typeface="Roboto"/>
                <a:sym typeface="Roboto"/>
              </a:rPr>
              <a:t>What’s been most valuable to you so far? </a:t>
            </a:r>
            <a:endParaRPr i="1" sz="1100">
              <a:solidFill>
                <a:schemeClr val="dk1"/>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8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65" name="Google Shape;265;p8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sz="1100">
                <a:solidFill>
                  <a:schemeClr val="dk1"/>
                </a:solidFill>
                <a:latin typeface="Roboto"/>
                <a:ea typeface="Roboto"/>
                <a:cs typeface="Roboto"/>
                <a:sym typeface="Roboto"/>
              </a:rPr>
              <a:t>If you’d like to include a fast-action bonus as a way to increase sign ups on Day 1 of the cart open phase, here’s where you would bring that in. </a:t>
            </a:r>
            <a:r>
              <a:rPr lang="en-US" sz="1100">
                <a:solidFill>
                  <a:schemeClr val="dk1"/>
                </a:solidFill>
                <a:highlight>
                  <a:srgbClr val="FFFFFF"/>
                </a:highlight>
                <a:latin typeface="Roboto"/>
                <a:ea typeface="Roboto"/>
                <a:cs typeface="Roboto"/>
                <a:sym typeface="Roboto"/>
              </a:rPr>
              <a:t>Make sure it’s relevant to getting them faster results.</a:t>
            </a:r>
            <a:r>
              <a:rPr i="1" lang="en-US" sz="1100">
                <a:solidFill>
                  <a:schemeClr val="dk1"/>
                </a:solidFill>
                <a:highlight>
                  <a:srgbClr val="FFFFFF"/>
                </a:highlight>
                <a:latin typeface="Roboto"/>
                <a:ea typeface="Roboto"/>
                <a:cs typeface="Roboto"/>
                <a:sym typeface="Roboto"/>
              </a:rPr>
              <a:t> </a:t>
            </a:r>
            <a:endParaRPr i="1" sz="1100">
              <a:solidFill>
                <a:schemeClr val="dk1"/>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100">
              <a:solidFill>
                <a:schemeClr val="dk1"/>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100">
              <a:solidFill>
                <a:schemeClr val="dk1"/>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i="1" lang="en-US" sz="1100">
                <a:solidFill>
                  <a:schemeClr val="dk1"/>
                </a:solidFill>
                <a:highlight>
                  <a:srgbClr val="FFFFFF"/>
                </a:highlight>
                <a:latin typeface="Roboto"/>
                <a:ea typeface="Roboto"/>
                <a:cs typeface="Roboto"/>
                <a:sym typeface="Roboto"/>
              </a:rPr>
              <a:t>I also want to honor you and your time today, even more. So for those of you who take action in the next (insert your time which should be 24 hours or less) you’ll also get…</a:t>
            </a:r>
            <a:endParaRPr i="1" sz="1100">
              <a:solidFill>
                <a:schemeClr val="dk1"/>
              </a:solidFill>
              <a:highlight>
                <a:srgbClr val="FFFFFF"/>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i="1" lang="en-US" sz="1100">
                <a:solidFill>
                  <a:schemeClr val="dk1"/>
                </a:solidFill>
                <a:highlight>
                  <a:srgbClr val="FFFFFF"/>
                </a:highlight>
                <a:latin typeface="Roboto"/>
                <a:ea typeface="Roboto"/>
                <a:cs typeface="Roboto"/>
                <a:sym typeface="Roboto"/>
              </a:rPr>
              <a:t>…or for the first 10 people to sign up you’ll also get… (insert fast acting bonus like an extra cheat sheet, course or tool. </a:t>
            </a:r>
            <a:endParaRPr i="1" sz="1100">
              <a:solidFill>
                <a:schemeClr val="dk1"/>
              </a:solidFill>
              <a:highlight>
                <a:srgbClr val="FFFFFF"/>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1ce7edf8299_0_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74" name="Google Shape;274;g1ce7edf8299_0_2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i="1" lang="en-US" sz="1100">
                <a:solidFill>
                  <a:schemeClr val="dk1"/>
                </a:solidFill>
                <a:highlight>
                  <a:srgbClr val="FFFFFF"/>
                </a:highlight>
                <a:latin typeface="Roboto"/>
                <a:ea typeface="Roboto"/>
                <a:cs typeface="Roboto"/>
                <a:sym typeface="Roboto"/>
              </a:rPr>
              <a:t>And remember the final deadline for this special offer is (insert your final date and time).</a:t>
            </a:r>
            <a:endParaRPr i="1" sz="1100">
              <a:solidFill>
                <a:schemeClr val="dk1"/>
              </a:solidFill>
              <a:latin typeface="Roboto"/>
              <a:ea typeface="Roboto"/>
              <a:cs typeface="Roboto"/>
              <a:sym typeface="Roboto"/>
            </a:endParaRPr>
          </a:p>
          <a:p>
            <a:pPr indent="0" lvl="0" marL="0" rtl="0" algn="l">
              <a:spcBef>
                <a:spcPts val="0"/>
              </a:spcBef>
              <a:spcAft>
                <a:spcPts val="0"/>
              </a:spcAft>
              <a:buSzPts val="1100"/>
              <a:buNone/>
            </a:pPr>
            <a:r>
              <a:t/>
            </a:r>
            <a:endParaRPr>
              <a:solidFill>
                <a:schemeClr val="dk1"/>
              </a:solidFill>
              <a:highlight>
                <a:srgbClr val="FFFFFF"/>
              </a:highlight>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8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82" name="Google Shape;282;p8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sz="1100">
                <a:solidFill>
                  <a:schemeClr val="dk1"/>
                </a:solidFill>
                <a:latin typeface="Roboto"/>
                <a:ea typeface="Roboto"/>
                <a:cs typeface="Roboto"/>
                <a:sym typeface="Roboto"/>
              </a:rPr>
              <a:t>Here’s where you’ll tell them exactly what to do at this moment.  </a:t>
            </a:r>
            <a:endParaRPr sz="1100">
              <a:solidFill>
                <a:schemeClr val="dk1"/>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100">
              <a:solidFill>
                <a:schemeClr val="dk1"/>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i="1" lang="en-US" sz="1100">
                <a:solidFill>
                  <a:schemeClr val="dk1"/>
                </a:solidFill>
                <a:highlight>
                  <a:srgbClr val="FFFFFF"/>
                </a:highlight>
                <a:latin typeface="Roboto"/>
                <a:ea typeface="Roboto"/>
                <a:cs typeface="Roboto"/>
                <a:sym typeface="Roboto"/>
              </a:rPr>
              <a:t>So go to "</a:t>
            </a:r>
            <a:r>
              <a:rPr i="1" lang="en-US" sz="1100" u="sng">
                <a:solidFill>
                  <a:schemeClr val="dk1"/>
                </a:solidFill>
                <a:highlight>
                  <a:srgbClr val="FFFFFF"/>
                </a:highlight>
                <a:latin typeface="Roboto"/>
                <a:ea typeface="Roboto"/>
                <a:cs typeface="Roboto"/>
                <a:sym typeface="Roboto"/>
                <a:hlinkClick r:id="rId2">
                  <a:extLst>
                    <a:ext uri="{A12FA001-AC4F-418D-AE19-62706E023703}">
                      <ahyp:hlinkClr val="tx"/>
                    </a:ext>
                  </a:extLst>
                </a:hlinkClick>
              </a:rPr>
              <a:t>www.myawesomeoffer.com</a:t>
            </a:r>
            <a:r>
              <a:rPr i="1" lang="en-US" sz="1100">
                <a:solidFill>
                  <a:schemeClr val="dk1"/>
                </a:solidFill>
                <a:highlight>
                  <a:srgbClr val="FFFFFF"/>
                </a:highlight>
                <a:latin typeface="Roboto"/>
                <a:ea typeface="Roboto"/>
                <a:cs typeface="Roboto"/>
                <a:sym typeface="Roboto"/>
              </a:rPr>
              <a:t>" right now and click “ENROLL NOW” to join now. I’ll also ask my team to put that link in the chat right now. </a:t>
            </a:r>
            <a:endParaRPr i="1" sz="1100">
              <a:solidFill>
                <a:schemeClr val="dk1"/>
              </a:solidFill>
              <a:highlight>
                <a:srgbClr val="FFFFFF"/>
              </a:highlight>
              <a:latin typeface="Roboto"/>
              <a:ea typeface="Roboto"/>
              <a:cs typeface="Roboto"/>
              <a:sym typeface="Roboto"/>
            </a:endParaRPr>
          </a:p>
          <a:p>
            <a:pPr indent="0" lvl="0" marL="0" rtl="0" algn="l">
              <a:spcBef>
                <a:spcPts val="0"/>
              </a:spcBef>
              <a:spcAft>
                <a:spcPts val="0"/>
              </a:spcAft>
              <a:buSzPts val="18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8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92" name="Google Shape;292;p8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sz="1100">
                <a:solidFill>
                  <a:schemeClr val="dk1"/>
                </a:solidFill>
                <a:latin typeface="Roboto"/>
                <a:ea typeface="Roboto"/>
                <a:cs typeface="Roboto"/>
                <a:sym typeface="Roboto"/>
              </a:rPr>
              <a:t>After your pitch, you can answer commonly asked questions about your program, but most importantly addressing the main objections people have before they join. Basically you’re answering and reframing the objections that people have to joining a program. </a:t>
            </a:r>
            <a:endParaRPr sz="1100">
              <a:solidFill>
                <a:schemeClr val="dk1"/>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100">
              <a:solidFill>
                <a:schemeClr val="dk1"/>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US" sz="1100">
                <a:solidFill>
                  <a:schemeClr val="dk1"/>
                </a:solidFill>
                <a:latin typeface="Roboto"/>
                <a:ea typeface="Roboto"/>
                <a:cs typeface="Roboto"/>
                <a:sym typeface="Roboto"/>
              </a:rPr>
              <a:t>I usually prepare 3 questions ahead of time and treat them like FAQs, but you can also field questions if you’d like. I don’t always recommend this, so use your judgment. What you DON’T want is to answer questions that you’d be answering in the course, and you don’t want to break the tension you just created for your offer. </a:t>
            </a:r>
            <a:endParaRPr sz="1100">
              <a:solidFill>
                <a:schemeClr val="dk1"/>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100">
              <a:solidFill>
                <a:schemeClr val="dk1"/>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US" sz="1100">
                <a:solidFill>
                  <a:schemeClr val="dk1"/>
                </a:solidFill>
                <a:latin typeface="Roboto"/>
                <a:ea typeface="Roboto"/>
                <a:cs typeface="Roboto"/>
                <a:sym typeface="Roboto"/>
              </a:rPr>
              <a:t>All questions should solely be focused on the offer itself. If they ask something else, you can smile and say “I go over that in the program.” 😃</a:t>
            </a:r>
            <a:endParaRPr sz="1100">
              <a:solidFill>
                <a:schemeClr val="dk1"/>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100">
              <a:solidFill>
                <a:schemeClr val="dk1"/>
              </a:solidFill>
              <a:highlight>
                <a:srgbClr val="FFFFFF"/>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i="1" lang="en-US" sz="1100">
                <a:solidFill>
                  <a:schemeClr val="dk1"/>
                </a:solidFill>
                <a:highlight>
                  <a:srgbClr val="FFFFFF"/>
                </a:highlight>
                <a:latin typeface="Roboto"/>
                <a:ea typeface="Roboto"/>
                <a:cs typeface="Roboto"/>
                <a:sym typeface="Roboto"/>
              </a:rPr>
              <a:t>I wanted to take the time to address a few questions that inevitably come up for people when they are considering joining the program. Let me go through a few of those here… </a:t>
            </a:r>
            <a:endParaRPr i="1" sz="1100">
              <a:solidFill>
                <a:schemeClr val="dk1"/>
              </a:solidFill>
              <a:highlight>
                <a:srgbClr val="FFFFFF"/>
              </a:highlight>
              <a:latin typeface="Roboto"/>
              <a:ea typeface="Roboto"/>
              <a:cs typeface="Roboto"/>
              <a:sym typeface="Roboto"/>
            </a:endParaRPr>
          </a:p>
          <a:p>
            <a:pPr indent="0" lvl="0" marL="0" rtl="0" algn="l">
              <a:spcBef>
                <a:spcPts val="0"/>
              </a:spcBef>
              <a:spcAft>
                <a:spcPts val="0"/>
              </a:spcAft>
              <a:buSzPts val="18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8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00" name="Google Shape;300;p8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sz="1100">
                <a:solidFill>
                  <a:schemeClr val="dk1"/>
                </a:solidFill>
                <a:latin typeface="Roboto"/>
                <a:ea typeface="Roboto"/>
                <a:cs typeface="Roboto"/>
                <a:sym typeface="Roboto"/>
              </a:rPr>
              <a:t>After your pitch, you can answer commonly asked questions about your program, but most importantly addressing the main objections people have before they join. Basically you’re answering and reframing the objections that people have to joining a program. </a:t>
            </a:r>
            <a:endParaRPr sz="1100">
              <a:solidFill>
                <a:schemeClr val="dk1"/>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100">
              <a:solidFill>
                <a:schemeClr val="dk1"/>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US" sz="1100">
                <a:solidFill>
                  <a:schemeClr val="dk1"/>
                </a:solidFill>
                <a:latin typeface="Roboto"/>
                <a:ea typeface="Roboto"/>
                <a:cs typeface="Roboto"/>
                <a:sym typeface="Roboto"/>
              </a:rPr>
              <a:t>I usually prepare 3 questions ahead of time and treat them like FAQs, but you can also field questions if you’d like. I don’t always recommend this, so use your judgment. What you DON’T want is to answer questions that you’d be answering in the course, and you don’t want to break the tension you just created for your offer. </a:t>
            </a:r>
            <a:endParaRPr sz="1100">
              <a:solidFill>
                <a:schemeClr val="dk1"/>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100">
              <a:solidFill>
                <a:schemeClr val="dk1"/>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US" sz="1100">
                <a:solidFill>
                  <a:schemeClr val="dk1"/>
                </a:solidFill>
                <a:latin typeface="Roboto"/>
                <a:ea typeface="Roboto"/>
                <a:cs typeface="Roboto"/>
                <a:sym typeface="Roboto"/>
              </a:rPr>
              <a:t>All questions should solely be focused on the offer itself. If they ask something else, you can smile and say “I go over that in the program.” 😃</a:t>
            </a:r>
            <a:endParaRPr sz="1100">
              <a:solidFill>
                <a:schemeClr val="dk1"/>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100">
              <a:solidFill>
                <a:schemeClr val="dk1"/>
              </a:solidFill>
              <a:highlight>
                <a:srgbClr val="FFFFFF"/>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i="1" lang="en-US" sz="1100">
                <a:solidFill>
                  <a:schemeClr val="dk1"/>
                </a:solidFill>
                <a:highlight>
                  <a:srgbClr val="FFFFFF"/>
                </a:highlight>
                <a:latin typeface="Roboto"/>
                <a:ea typeface="Roboto"/>
                <a:cs typeface="Roboto"/>
                <a:sym typeface="Roboto"/>
              </a:rPr>
              <a:t>I wanted to take the time to address a few questions that inevitably come up for people when they are considering joining the program. Let me go through a few of those here… </a:t>
            </a:r>
            <a:endParaRPr i="1" sz="1100">
              <a:solidFill>
                <a:schemeClr val="dk1"/>
              </a:solidFill>
              <a:highlight>
                <a:srgbClr val="FFFFFF"/>
              </a:highlight>
              <a:latin typeface="Roboto"/>
              <a:ea typeface="Roboto"/>
              <a:cs typeface="Roboto"/>
              <a:sym typeface="Roboto"/>
            </a:endParaRPr>
          </a:p>
          <a:p>
            <a:pPr indent="0" lvl="0" marL="0" rtl="0" algn="l">
              <a:spcBef>
                <a:spcPts val="0"/>
              </a:spcBef>
              <a:spcAft>
                <a:spcPts val="0"/>
              </a:spcAft>
              <a:buSzPts val="18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8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08" name="Google Shape;308;p8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sz="1100">
                <a:solidFill>
                  <a:schemeClr val="dk1"/>
                </a:solidFill>
                <a:latin typeface="Roboto"/>
                <a:ea typeface="Roboto"/>
                <a:cs typeface="Roboto"/>
                <a:sym typeface="Roboto"/>
              </a:rPr>
              <a:t>After your pitch, you can answer commonly asked questions about your program, but most importantly addressing the main objections people have before they join. Basically you’re answering and reframing the objections that people have to joining a program. </a:t>
            </a:r>
            <a:endParaRPr sz="1100">
              <a:solidFill>
                <a:schemeClr val="dk1"/>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100">
              <a:solidFill>
                <a:schemeClr val="dk1"/>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US" sz="1100">
                <a:solidFill>
                  <a:schemeClr val="dk1"/>
                </a:solidFill>
                <a:latin typeface="Roboto"/>
                <a:ea typeface="Roboto"/>
                <a:cs typeface="Roboto"/>
                <a:sym typeface="Roboto"/>
              </a:rPr>
              <a:t>I usually prepare 3 questions ahead of time and treat them like FAQs, but you can also field questions if you’d like. I don’t always recommend this, so use your judgment. What you DON’T want is to answer questions that you’d be answering in the course, and you don’t want to break the tension you just created for your offer. </a:t>
            </a:r>
            <a:endParaRPr sz="1100">
              <a:solidFill>
                <a:schemeClr val="dk1"/>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100">
              <a:solidFill>
                <a:schemeClr val="dk1"/>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US" sz="1100">
                <a:solidFill>
                  <a:schemeClr val="dk1"/>
                </a:solidFill>
                <a:latin typeface="Roboto"/>
                <a:ea typeface="Roboto"/>
                <a:cs typeface="Roboto"/>
                <a:sym typeface="Roboto"/>
              </a:rPr>
              <a:t>All questions should solely be focused on the offer itself. If they ask something else, you can smile and say “I go over that in the program.” 😃</a:t>
            </a:r>
            <a:endParaRPr sz="1100">
              <a:solidFill>
                <a:schemeClr val="dk1"/>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100">
              <a:solidFill>
                <a:schemeClr val="dk1"/>
              </a:solidFill>
              <a:highlight>
                <a:srgbClr val="FFFFFF"/>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i="1" lang="en-US" sz="1100">
                <a:solidFill>
                  <a:schemeClr val="dk1"/>
                </a:solidFill>
                <a:highlight>
                  <a:srgbClr val="FFFFFF"/>
                </a:highlight>
                <a:latin typeface="Roboto"/>
                <a:ea typeface="Roboto"/>
                <a:cs typeface="Roboto"/>
                <a:sym typeface="Roboto"/>
              </a:rPr>
              <a:t>I wanted to take the time to address a few questions that inevitably come up for people when they are considering joining the program. Let me go through a few of those here… </a:t>
            </a:r>
            <a:endParaRPr i="1" sz="1100">
              <a:solidFill>
                <a:schemeClr val="dk1"/>
              </a:solidFill>
              <a:highlight>
                <a:srgbClr val="FFFFFF"/>
              </a:highlight>
              <a:latin typeface="Roboto"/>
              <a:ea typeface="Roboto"/>
              <a:cs typeface="Roboto"/>
              <a:sym typeface="Roboto"/>
            </a:endParaRPr>
          </a:p>
          <a:p>
            <a:pPr indent="0" lvl="0" marL="0" rtl="0" algn="l">
              <a:spcBef>
                <a:spcPts val="0"/>
              </a:spcBef>
              <a:spcAft>
                <a:spcPts val="0"/>
              </a:spcAft>
              <a:buSzPts val="18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1ce7edf8299_0_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16" name="Google Shape;316;g1ce7edf8299_0_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lang="en-US" sz="1100"/>
              <a:t>I always like to end the event with this final CTA slide, and I have my team put the link in the chat one more time. Remind them of the fast-acting bonus if you have one.</a:t>
            </a:r>
            <a:endParaRPr sz="1100"/>
          </a:p>
          <a:p>
            <a:pPr indent="0" lvl="0" marL="0" rtl="0" algn="l">
              <a:spcBef>
                <a:spcPts val="0"/>
              </a:spcBef>
              <a:spcAft>
                <a:spcPts val="0"/>
              </a:spcAft>
              <a:buSzPts val="18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6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8" name="Google Shape;68;p6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1100">
                <a:solidFill>
                  <a:schemeClr val="dk1"/>
                </a:solidFill>
                <a:latin typeface="Roboto"/>
                <a:ea typeface="Roboto"/>
                <a:cs typeface="Roboto"/>
                <a:sym typeface="Roboto"/>
              </a:rPr>
              <a:t>You’re revisiting their current reality. You’ve already been pointing these realities out throughout the event so this is also a quick review. </a:t>
            </a:r>
            <a:endParaRPr sz="1100">
              <a:solidFill>
                <a:schemeClr val="dk1"/>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i="1" lang="en-US" sz="1100">
                <a:solidFill>
                  <a:schemeClr val="dk1"/>
                </a:solidFill>
                <a:highlight>
                  <a:srgbClr val="FFFFFF"/>
                </a:highlight>
                <a:latin typeface="Roboto"/>
                <a:ea typeface="Roboto"/>
                <a:cs typeface="Roboto"/>
                <a:sym typeface="Roboto"/>
              </a:rPr>
              <a:t>As we discussed, there are a few big problems you are probably facing right now…</a:t>
            </a:r>
            <a:endParaRPr i="1" sz="1100">
              <a:solidFill>
                <a:schemeClr val="dk1"/>
              </a:solidFill>
              <a:highlight>
                <a:srgbClr val="FFFFFF"/>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i="1" lang="en-US" sz="1100">
                <a:solidFill>
                  <a:schemeClr val="dk1"/>
                </a:solidFill>
                <a:highlight>
                  <a:srgbClr val="FFFFFF"/>
                </a:highlight>
                <a:latin typeface="Roboto"/>
                <a:ea typeface="Roboto"/>
                <a:cs typeface="Roboto"/>
                <a:sym typeface="Roboto"/>
              </a:rPr>
              <a:t>1. You’re frustrated with your results in X.</a:t>
            </a:r>
            <a:endParaRPr i="1" sz="1100">
              <a:solidFill>
                <a:schemeClr val="dk1"/>
              </a:solidFill>
              <a:highlight>
                <a:srgbClr val="FFFFFF"/>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i="1" lang="en-US" sz="1100">
                <a:solidFill>
                  <a:schemeClr val="dk1"/>
                </a:solidFill>
                <a:highlight>
                  <a:srgbClr val="FFFFFF"/>
                </a:highlight>
                <a:latin typeface="Roboto"/>
                <a:ea typeface="Roboto"/>
                <a:cs typeface="Roboto"/>
                <a:sym typeface="Roboto"/>
              </a:rPr>
              <a:t>2. You’re not where you want to be in Y.</a:t>
            </a:r>
            <a:endParaRPr i="1" sz="1100">
              <a:solidFill>
                <a:schemeClr val="dk1"/>
              </a:solidFill>
              <a:highlight>
                <a:srgbClr val="FFFFFF"/>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i="1" lang="en-US" sz="1100">
                <a:solidFill>
                  <a:schemeClr val="dk1"/>
                </a:solidFill>
                <a:highlight>
                  <a:srgbClr val="FFFFFF"/>
                </a:highlight>
                <a:latin typeface="Roboto"/>
                <a:ea typeface="Roboto"/>
                <a:cs typeface="Roboto"/>
                <a:sym typeface="Roboto"/>
              </a:rPr>
              <a:t>3. You want to avoid long-term problems having Z.</a:t>
            </a:r>
            <a:endParaRPr i="1" sz="1100">
              <a:solidFill>
                <a:schemeClr val="dk1"/>
              </a:solidFill>
              <a:highlight>
                <a:srgbClr val="FFFFFF"/>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6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6" name="Google Shape;76;p6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1100">
                <a:solidFill>
                  <a:schemeClr val="dk1"/>
                </a:solidFill>
                <a:latin typeface="Roboto"/>
                <a:ea typeface="Roboto"/>
                <a:cs typeface="Roboto"/>
                <a:sym typeface="Roboto"/>
              </a:rPr>
              <a:t>Here you’re helping paint a picture of what’s possible when we move away from those big problems and towards the future they desire instead. </a:t>
            </a:r>
            <a:endParaRPr sz="1100">
              <a:solidFill>
                <a:schemeClr val="dk1"/>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i="1" lang="en-US" sz="1100">
                <a:solidFill>
                  <a:schemeClr val="dk1"/>
                </a:solidFill>
                <a:latin typeface="Roboto"/>
                <a:ea typeface="Roboto"/>
                <a:cs typeface="Roboto"/>
                <a:sym typeface="Roboto"/>
              </a:rPr>
              <a:t>I want to do a powerful exercise with you. I want you to imagine that in just 3 days from</a:t>
            </a:r>
            <a:endParaRPr i="1" sz="1100">
              <a:solidFill>
                <a:schemeClr val="dk1"/>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i="1" lang="en-US" sz="1100">
                <a:solidFill>
                  <a:schemeClr val="dk1"/>
                </a:solidFill>
                <a:latin typeface="Roboto"/>
                <a:ea typeface="Roboto"/>
                <a:cs typeface="Roboto"/>
                <a:sym typeface="Roboto"/>
              </a:rPr>
              <a:t>now you are doing (insert description of positive thing) and you’re feeling (insert</a:t>
            </a:r>
            <a:endParaRPr i="1" sz="1100">
              <a:solidFill>
                <a:schemeClr val="dk1"/>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i="1" lang="en-US" sz="1100">
                <a:solidFill>
                  <a:schemeClr val="dk1"/>
                </a:solidFill>
                <a:latin typeface="Roboto"/>
                <a:ea typeface="Roboto"/>
                <a:cs typeface="Roboto"/>
                <a:sym typeface="Roboto"/>
              </a:rPr>
              <a:t>positive feeling). Now I want you to imagine that in 3 months from now you are doing</a:t>
            </a:r>
            <a:endParaRPr i="1" sz="1100">
              <a:solidFill>
                <a:schemeClr val="dk1"/>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i="1" lang="en-US" sz="1100">
                <a:solidFill>
                  <a:schemeClr val="dk1"/>
                </a:solidFill>
                <a:latin typeface="Roboto"/>
                <a:ea typeface="Roboto"/>
                <a:cs typeface="Roboto"/>
                <a:sym typeface="Roboto"/>
              </a:rPr>
              <a:t>(insert description of positive thing) and you’re feeling (insert positive feeling). Finally, I</a:t>
            </a:r>
            <a:endParaRPr i="1" sz="1100">
              <a:solidFill>
                <a:schemeClr val="dk1"/>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i="1" lang="en-US" sz="1100">
                <a:solidFill>
                  <a:schemeClr val="dk1"/>
                </a:solidFill>
                <a:latin typeface="Roboto"/>
                <a:ea typeface="Roboto"/>
                <a:cs typeface="Roboto"/>
                <a:sym typeface="Roboto"/>
              </a:rPr>
              <a:t>want you to imagine 12 months from now and you are doing (insert description of</a:t>
            </a:r>
            <a:endParaRPr i="1" sz="1100">
              <a:solidFill>
                <a:schemeClr val="dk1"/>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i="1" lang="en-US" sz="1100">
                <a:solidFill>
                  <a:schemeClr val="dk1"/>
                </a:solidFill>
                <a:latin typeface="Roboto"/>
                <a:ea typeface="Roboto"/>
                <a:cs typeface="Roboto"/>
                <a:sym typeface="Roboto"/>
              </a:rPr>
              <a:t>positive thing) and you’re feeling (insert positive feeling).</a:t>
            </a:r>
            <a:endParaRPr i="1" sz="1100">
              <a:solidFill>
                <a:schemeClr val="dk1"/>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i="1" sz="1100">
              <a:solidFill>
                <a:schemeClr val="dk1"/>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i="1" lang="en-US" sz="1100">
                <a:solidFill>
                  <a:schemeClr val="dk1"/>
                </a:solidFill>
                <a:latin typeface="Roboto"/>
                <a:ea typeface="Roboto"/>
                <a:cs typeface="Roboto"/>
                <a:sym typeface="Roboto"/>
              </a:rPr>
              <a:t>What type of person are you seeing in your future? How are they showing up? How are they </a:t>
            </a:r>
            <a:endParaRPr i="1" sz="1100">
              <a:solidFill>
                <a:schemeClr val="dk1"/>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i="1" sz="1100">
              <a:solidFill>
                <a:schemeClr val="dk1"/>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i="1" lang="en-US" sz="1100">
                <a:solidFill>
                  <a:schemeClr val="dk1"/>
                </a:solidFill>
                <a:latin typeface="Roboto"/>
                <a:ea typeface="Roboto"/>
                <a:cs typeface="Roboto"/>
                <a:sym typeface="Roboto"/>
              </a:rPr>
              <a:t>making decisions? </a:t>
            </a:r>
            <a:endParaRPr i="1" sz="1100">
              <a:solidFill>
                <a:schemeClr val="dk1"/>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i="1" sz="1100">
              <a:solidFill>
                <a:schemeClr val="dk1"/>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i="1" lang="en-US" sz="1100">
                <a:solidFill>
                  <a:schemeClr val="dk1"/>
                </a:solidFill>
                <a:latin typeface="Roboto"/>
                <a:ea typeface="Roboto"/>
                <a:cs typeface="Roboto"/>
                <a:sym typeface="Roboto"/>
              </a:rPr>
              <a:t>My question is, are you committed to being and acting as this person from this point forward?</a:t>
            </a:r>
            <a:endParaRPr i="1" sz="1100">
              <a:solidFill>
                <a:schemeClr val="dk1"/>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i="1" sz="1100">
              <a:solidFill>
                <a:schemeClr val="dk1"/>
              </a:solidFill>
              <a:latin typeface="Roboto"/>
              <a:ea typeface="Roboto"/>
              <a:cs typeface="Roboto"/>
              <a:sym typeface="Roboto"/>
            </a:endParaRPr>
          </a:p>
          <a:p>
            <a:pPr indent="0" lvl="0" marL="0" rtl="0" algn="l">
              <a:spcBef>
                <a:spcPts val="0"/>
              </a:spcBef>
              <a:spcAft>
                <a:spcPts val="0"/>
              </a:spcAft>
              <a:buSzPts val="18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6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2" name="Google Shape;82;p6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1100">
                <a:solidFill>
                  <a:schemeClr val="dk1"/>
                </a:solidFill>
                <a:latin typeface="Roboto"/>
                <a:ea typeface="Roboto"/>
                <a:cs typeface="Roboto"/>
                <a:sym typeface="Roboto"/>
              </a:rPr>
              <a:t>As they do that future pacing exercise with you, that sneaky “yeah, but HOW” is going to arise in their minds… </a:t>
            </a:r>
            <a:endParaRPr sz="1100">
              <a:solidFill>
                <a:schemeClr val="dk1"/>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i="1" lang="en-US" sz="1100">
                <a:solidFill>
                  <a:schemeClr val="dk1"/>
                </a:solidFill>
                <a:highlight>
                  <a:srgbClr val="FFFFFF"/>
                </a:highlight>
                <a:latin typeface="Roboto"/>
                <a:ea typeface="Roboto"/>
                <a:cs typeface="Roboto"/>
                <a:sym typeface="Roboto"/>
              </a:rPr>
              <a:t>Now, I know what you may be thinking, but here’s the thing: </a:t>
            </a:r>
            <a:endParaRPr i="1" sz="1100">
              <a:solidFill>
                <a:schemeClr val="dk1"/>
              </a:solidFill>
              <a:highlight>
                <a:srgbClr val="FFFFFF"/>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i="1" lang="en-US" sz="1100">
                <a:solidFill>
                  <a:schemeClr val="dk1"/>
                </a:solidFill>
                <a:highlight>
                  <a:srgbClr val="FFFFFF"/>
                </a:highlight>
                <a:latin typeface="Roboto"/>
                <a:ea typeface="Roboto"/>
                <a:cs typeface="Roboto"/>
                <a:sym typeface="Roboto"/>
              </a:rPr>
              <a:t>If you are </a:t>
            </a:r>
            <a:r>
              <a:rPr i="1" lang="en-US" sz="1100" u="sng">
                <a:solidFill>
                  <a:schemeClr val="dk1"/>
                </a:solidFill>
                <a:highlight>
                  <a:srgbClr val="FFFFFF"/>
                </a:highlight>
                <a:latin typeface="Roboto"/>
                <a:ea typeface="Roboto"/>
                <a:cs typeface="Roboto"/>
                <a:sym typeface="Roboto"/>
              </a:rPr>
              <a:t>committed</a:t>
            </a:r>
            <a:r>
              <a:rPr i="1" lang="en-US" sz="1100">
                <a:solidFill>
                  <a:schemeClr val="dk1"/>
                </a:solidFill>
                <a:highlight>
                  <a:srgbClr val="FFFFFF"/>
                </a:highlight>
                <a:latin typeface="Roboto"/>
                <a:ea typeface="Roboto"/>
                <a:cs typeface="Roboto"/>
                <a:sym typeface="Roboto"/>
              </a:rPr>
              <a:t> to being that person, the only thing stopping you now is HOW to get there. And the good news is you don’t have to do the guess work anymore. I want to share with you how you can reach your goals easier and faster than you think.</a:t>
            </a:r>
            <a:endParaRPr i="1" sz="1100">
              <a:solidFill>
                <a:schemeClr val="dk1"/>
              </a:solidFill>
              <a:highlight>
                <a:srgbClr val="FFFFFF"/>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a:solidFill>
                <a:schemeClr val="dk1"/>
              </a:solidFill>
              <a:highlight>
                <a:srgbClr val="FFFFFF"/>
              </a:highlight>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6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8" name="Google Shape;88;p6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1100">
                <a:solidFill>
                  <a:schemeClr val="dk1"/>
                </a:solidFill>
                <a:latin typeface="Roboto"/>
                <a:ea typeface="Roboto"/>
                <a:cs typeface="Roboto"/>
                <a:sym typeface="Roboto"/>
              </a:rPr>
              <a:t>These qualifications are based on their values…</a:t>
            </a:r>
            <a:endParaRPr sz="1100">
              <a:solidFill>
                <a:schemeClr val="dk1"/>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i="1" lang="en-US" sz="1100">
                <a:solidFill>
                  <a:schemeClr val="dk1"/>
                </a:solidFill>
                <a:highlight>
                  <a:srgbClr val="FFFFFF"/>
                </a:highlight>
                <a:latin typeface="Roboto"/>
                <a:ea typeface="Roboto"/>
                <a:cs typeface="Roboto"/>
                <a:sym typeface="Roboto"/>
              </a:rPr>
              <a:t>But before I share this I need to be upfront. This is not for everyone. </a:t>
            </a:r>
            <a:endParaRPr i="1" sz="1100">
              <a:solidFill>
                <a:schemeClr val="dk1"/>
              </a:solidFill>
              <a:highlight>
                <a:srgbClr val="FFFFFF"/>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i="1" sz="1100">
              <a:solidFill>
                <a:schemeClr val="dk1"/>
              </a:solidFill>
              <a:highlight>
                <a:srgbClr val="FFFFFF"/>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i="1" lang="en-US" sz="1100">
                <a:solidFill>
                  <a:schemeClr val="dk1"/>
                </a:solidFill>
                <a:highlight>
                  <a:srgbClr val="FFFFFF"/>
                </a:highlight>
                <a:latin typeface="Roboto"/>
                <a:ea typeface="Roboto"/>
                <a:cs typeface="Roboto"/>
                <a:sym typeface="Roboto"/>
              </a:rPr>
              <a:t>This is NOT for you if... (Insert criteria including you aren’t ready to grow, you’re not willing to be flexible with your approach, you’re happy to just stay comfortable in your situation).</a:t>
            </a:r>
            <a:endParaRPr i="1" sz="1100">
              <a:solidFill>
                <a:schemeClr val="dk1"/>
              </a:solidFill>
              <a:highlight>
                <a:srgbClr val="FFFFFF"/>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i="1" sz="1100">
              <a:solidFill>
                <a:schemeClr val="dk1"/>
              </a:solidFill>
              <a:highlight>
                <a:srgbClr val="FFFFFF"/>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i="1" lang="en-US" sz="1100">
                <a:solidFill>
                  <a:schemeClr val="dk1"/>
                </a:solidFill>
                <a:highlight>
                  <a:srgbClr val="FFFFFF"/>
                </a:highlight>
                <a:latin typeface="Roboto"/>
                <a:ea typeface="Roboto"/>
                <a:cs typeface="Roboto"/>
                <a:sym typeface="Roboto"/>
              </a:rPr>
              <a:t>This IS for you if (insert criteria + values of people you want). For example, this is for you if you are coachable, willing to try new things and take action, you’re committed to your next level, your heart is to serve people and contribute, and you’re tired of doing it all alone.</a:t>
            </a:r>
            <a:endParaRPr i="1" sz="1100">
              <a:solidFill>
                <a:schemeClr val="dk1"/>
              </a:solidFill>
              <a:highlight>
                <a:srgbClr val="FFFFFF"/>
              </a:highlight>
              <a:latin typeface="Roboto"/>
              <a:ea typeface="Roboto"/>
              <a:cs typeface="Roboto"/>
              <a:sym typeface="Roboto"/>
            </a:endParaRPr>
          </a:p>
          <a:p>
            <a:pPr indent="0" lvl="0" marL="0" rtl="0" algn="l">
              <a:spcBef>
                <a:spcPts val="0"/>
              </a:spcBef>
              <a:spcAft>
                <a:spcPts val="0"/>
              </a:spcAft>
              <a:buSzPts val="18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6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4" name="Google Shape;94;p6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i="1" lang="en-US" sz="1100">
                <a:solidFill>
                  <a:schemeClr val="dk1"/>
                </a:solidFill>
                <a:highlight>
                  <a:srgbClr val="FFFFFF"/>
                </a:highlight>
                <a:latin typeface="Roboto"/>
                <a:ea typeface="Roboto"/>
                <a:cs typeface="Roboto"/>
                <a:sym typeface="Roboto"/>
              </a:rPr>
              <a:t>So, the next step is called the (insert program name).</a:t>
            </a:r>
            <a:endParaRPr i="1" sz="1100">
              <a:solidFill>
                <a:schemeClr val="dk1"/>
              </a:solidFill>
              <a:highlight>
                <a:srgbClr val="FFFFFF"/>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i="1" lang="en-US" sz="1100">
                <a:solidFill>
                  <a:schemeClr val="dk1"/>
                </a:solidFill>
                <a:highlight>
                  <a:srgbClr val="FFFFFF"/>
                </a:highlight>
                <a:latin typeface="Roboto"/>
                <a:ea typeface="Roboto"/>
                <a:cs typeface="Roboto"/>
                <a:sym typeface="Roboto"/>
              </a:rPr>
              <a:t>The reason why I created it was... (Insert your reason for creating, this is your heart for it and them)</a:t>
            </a:r>
            <a:endParaRPr i="1" sz="1100">
              <a:solidFill>
                <a:schemeClr val="dk1"/>
              </a:solidFill>
              <a:highlight>
                <a:srgbClr val="FFFFFF"/>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i="1" lang="en-US" sz="1100">
                <a:solidFill>
                  <a:schemeClr val="dk1"/>
                </a:solidFill>
                <a:highlight>
                  <a:srgbClr val="FFFFFF"/>
                </a:highlight>
                <a:latin typeface="Roboto"/>
                <a:ea typeface="Roboto"/>
                <a:cs typeface="Roboto"/>
                <a:sym typeface="Roboto"/>
              </a:rPr>
              <a:t>The promise of the program is…(It will help you to get X, so that you can have Y, without Z)</a:t>
            </a:r>
            <a:endParaRPr i="1" sz="1100">
              <a:solidFill>
                <a:schemeClr val="dk1"/>
              </a:solidFill>
              <a:highlight>
                <a:srgbClr val="FFFFFF"/>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i="1" sz="1100">
              <a:solidFill>
                <a:schemeClr val="dk1"/>
              </a:solidFill>
              <a:highlight>
                <a:srgbClr val="FFFFFF"/>
              </a:highlight>
              <a:latin typeface="Roboto"/>
              <a:ea typeface="Roboto"/>
              <a:cs typeface="Roboto"/>
              <a:sym typeface="Roboto"/>
            </a:endParaRPr>
          </a:p>
          <a:p>
            <a:pPr indent="0" lvl="0" marL="0" rtl="0" algn="l">
              <a:spcBef>
                <a:spcPts val="0"/>
              </a:spcBef>
              <a:spcAft>
                <a:spcPts val="0"/>
              </a:spcAft>
              <a:buSzPts val="18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6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1" name="Google Shape;101;p6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i="1" lang="en-US" sz="1100">
                <a:solidFill>
                  <a:schemeClr val="dk1"/>
                </a:solidFill>
                <a:highlight>
                  <a:srgbClr val="FFFFFF"/>
                </a:highlight>
                <a:latin typeface="Roboto"/>
                <a:ea typeface="Roboto"/>
                <a:cs typeface="Roboto"/>
                <a:sym typeface="Roboto"/>
              </a:rPr>
              <a:t>The signature process you’ll move through starts with (insert phase one). In this module you’ll discover how to X so you can Y. </a:t>
            </a:r>
            <a:endParaRPr i="1" sz="1100">
              <a:solidFill>
                <a:schemeClr val="dk1"/>
              </a:solidFill>
              <a:highlight>
                <a:srgbClr val="FFFFFF"/>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i="1" sz="1100">
              <a:solidFill>
                <a:schemeClr val="dk1"/>
              </a:solidFill>
              <a:highlight>
                <a:srgbClr val="FFFFFF"/>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i="1" lang="en-US" sz="1100">
                <a:solidFill>
                  <a:schemeClr val="dk1"/>
                </a:solidFill>
                <a:highlight>
                  <a:srgbClr val="FFFFFF"/>
                </a:highlight>
                <a:latin typeface="Roboto"/>
                <a:ea typeface="Roboto"/>
                <a:cs typeface="Roboto"/>
                <a:sym typeface="Roboto"/>
              </a:rPr>
              <a:t>The second module is (insert phase two). In this module you’ll discover how to X so you can Y. </a:t>
            </a:r>
            <a:endParaRPr i="1" sz="1100">
              <a:solidFill>
                <a:schemeClr val="dk1"/>
              </a:solidFill>
              <a:highlight>
                <a:srgbClr val="FFFFFF"/>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i="1" sz="1100">
              <a:solidFill>
                <a:schemeClr val="dk1"/>
              </a:solidFill>
              <a:highlight>
                <a:srgbClr val="FFFFFF"/>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100">
              <a:solidFill>
                <a:schemeClr val="dk1"/>
              </a:solidFill>
              <a:highlight>
                <a:srgbClr val="FFFFFF"/>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US" sz="1100">
                <a:solidFill>
                  <a:schemeClr val="dk1"/>
                </a:solidFill>
                <a:highlight>
                  <a:srgbClr val="FFFFFF"/>
                </a:highlight>
                <a:latin typeface="Roboto"/>
                <a:ea typeface="Roboto"/>
                <a:cs typeface="Roboto"/>
                <a:sym typeface="Roboto"/>
              </a:rPr>
              <a:t>Continue through the phases…</a:t>
            </a:r>
            <a:endParaRPr sz="1100">
              <a:solidFill>
                <a:schemeClr val="dk1"/>
              </a:solidFill>
              <a:highlight>
                <a:srgbClr val="FFFFFF"/>
              </a:highlight>
              <a:latin typeface="Roboto"/>
              <a:ea typeface="Roboto"/>
              <a:cs typeface="Roboto"/>
              <a:sym typeface="Roboto"/>
            </a:endParaRPr>
          </a:p>
          <a:p>
            <a:pPr indent="0" lvl="0" marL="0" rtl="0" algn="l">
              <a:spcBef>
                <a:spcPts val="0"/>
              </a:spcBef>
              <a:spcAft>
                <a:spcPts val="0"/>
              </a:spcAft>
              <a:buSzPts val="18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7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3" name="Google Shape;113;p7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lang="en-US"/>
              <a:t>This is a second option for talking about the process of your program.</a:t>
            </a:r>
            <a:endParaRPr/>
          </a:p>
          <a:p>
            <a:pPr indent="0" lvl="0" marL="0" rtl="0" algn="l">
              <a:spcBef>
                <a:spcPts val="0"/>
              </a:spcBef>
              <a:spcAft>
                <a:spcPts val="0"/>
              </a:spcAft>
              <a:buSzPts val="1800"/>
              <a:buNone/>
            </a:pPr>
            <a:r>
              <a:rPr lang="en-US"/>
              <a:t>Take the audience through the process that your program has. Don’t spend too much time on each module; simply state the big idea in the outcome.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 name="Shape 7"/>
        <p:cNvGrpSpPr/>
        <p:nvPr/>
      </p:nvGrpSpPr>
      <p:grpSpPr>
        <a:xfrm>
          <a:off x="0" y="0"/>
          <a:ext cx="0" cy="0"/>
          <a:chOff x="0" y="0"/>
          <a:chExt cx="0" cy="0"/>
        </a:xfrm>
      </p:grpSpPr>
      <p:sp>
        <p:nvSpPr>
          <p:cNvPr id="8" name="Google Shape;8;p2"/>
          <p:cNvSpPr txBox="1"/>
          <p:nvPr>
            <p:ph type="title"/>
          </p:nvPr>
        </p:nvSpPr>
        <p:spPr>
          <a:xfrm>
            <a:off x="1676400" y="730250"/>
            <a:ext cx="21031200" cy="2651125"/>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11200" u="none" cap="none" strike="noStrike">
                <a:solidFill>
                  <a:srgbClr val="000000"/>
                </a:solidFill>
                <a:latin typeface="Helvetica Neue Light"/>
                <a:ea typeface="Helvetica Neue Light"/>
                <a:cs typeface="Helvetica Neue Light"/>
                <a:sym typeface="Helvetica Neue Light"/>
              </a:defRPr>
            </a:lvl1pPr>
            <a:lvl2pPr lvl="1" marR="0" rtl="0" algn="ctr">
              <a:spcBef>
                <a:spcPts val="0"/>
              </a:spcBef>
              <a:spcAft>
                <a:spcPts val="0"/>
              </a:spcAft>
              <a:buSzPts val="1400"/>
              <a:buNone/>
              <a:defRPr b="0" i="0" sz="11200" u="none" cap="none" strike="noStrike">
                <a:solidFill>
                  <a:srgbClr val="000000"/>
                </a:solidFill>
                <a:latin typeface="Helvetica Neue Light"/>
                <a:ea typeface="Helvetica Neue Light"/>
                <a:cs typeface="Helvetica Neue Light"/>
                <a:sym typeface="Helvetica Neue Light"/>
              </a:defRPr>
            </a:lvl2pPr>
            <a:lvl3pPr lvl="2" marR="0" rtl="0" algn="ctr">
              <a:spcBef>
                <a:spcPts val="0"/>
              </a:spcBef>
              <a:spcAft>
                <a:spcPts val="0"/>
              </a:spcAft>
              <a:buSzPts val="1400"/>
              <a:buNone/>
              <a:defRPr b="0" i="0" sz="11200" u="none" cap="none" strike="noStrike">
                <a:solidFill>
                  <a:srgbClr val="000000"/>
                </a:solidFill>
                <a:latin typeface="Helvetica Neue Light"/>
                <a:ea typeface="Helvetica Neue Light"/>
                <a:cs typeface="Helvetica Neue Light"/>
                <a:sym typeface="Helvetica Neue Light"/>
              </a:defRPr>
            </a:lvl3pPr>
            <a:lvl4pPr lvl="3" marR="0" rtl="0" algn="ctr">
              <a:spcBef>
                <a:spcPts val="0"/>
              </a:spcBef>
              <a:spcAft>
                <a:spcPts val="0"/>
              </a:spcAft>
              <a:buSzPts val="1400"/>
              <a:buNone/>
              <a:defRPr b="0" i="0" sz="11200" u="none" cap="none" strike="noStrike">
                <a:solidFill>
                  <a:srgbClr val="000000"/>
                </a:solidFill>
                <a:latin typeface="Helvetica Neue Light"/>
                <a:ea typeface="Helvetica Neue Light"/>
                <a:cs typeface="Helvetica Neue Light"/>
                <a:sym typeface="Helvetica Neue Light"/>
              </a:defRPr>
            </a:lvl4pPr>
            <a:lvl5pPr lvl="4" marR="0" rtl="0" algn="ctr">
              <a:spcBef>
                <a:spcPts val="0"/>
              </a:spcBef>
              <a:spcAft>
                <a:spcPts val="0"/>
              </a:spcAft>
              <a:buSzPts val="1400"/>
              <a:buNone/>
              <a:defRPr b="0" i="0" sz="11200" u="none" cap="none" strike="noStrike">
                <a:solidFill>
                  <a:srgbClr val="000000"/>
                </a:solidFill>
                <a:latin typeface="Helvetica Neue Light"/>
                <a:ea typeface="Helvetica Neue Light"/>
                <a:cs typeface="Helvetica Neue Light"/>
                <a:sym typeface="Helvetica Neue Light"/>
              </a:defRPr>
            </a:lvl5pPr>
            <a:lvl6pPr lvl="5" marR="0" rtl="0" algn="ctr">
              <a:spcBef>
                <a:spcPts val="0"/>
              </a:spcBef>
              <a:spcAft>
                <a:spcPts val="0"/>
              </a:spcAft>
              <a:buSzPts val="1400"/>
              <a:buNone/>
              <a:defRPr b="0" i="0" sz="11200" u="none" cap="none" strike="noStrike">
                <a:solidFill>
                  <a:srgbClr val="000000"/>
                </a:solidFill>
                <a:latin typeface="Helvetica Neue Light"/>
                <a:ea typeface="Helvetica Neue Light"/>
                <a:cs typeface="Helvetica Neue Light"/>
                <a:sym typeface="Helvetica Neue Light"/>
              </a:defRPr>
            </a:lvl6pPr>
            <a:lvl7pPr lvl="6" marR="0" rtl="0" algn="ctr">
              <a:spcBef>
                <a:spcPts val="0"/>
              </a:spcBef>
              <a:spcAft>
                <a:spcPts val="0"/>
              </a:spcAft>
              <a:buSzPts val="1400"/>
              <a:buNone/>
              <a:defRPr b="0" i="0" sz="11200" u="none" cap="none" strike="noStrike">
                <a:solidFill>
                  <a:srgbClr val="000000"/>
                </a:solidFill>
                <a:latin typeface="Helvetica Neue Light"/>
                <a:ea typeface="Helvetica Neue Light"/>
                <a:cs typeface="Helvetica Neue Light"/>
                <a:sym typeface="Helvetica Neue Light"/>
              </a:defRPr>
            </a:lvl7pPr>
            <a:lvl8pPr lvl="7" marR="0" rtl="0" algn="ctr">
              <a:spcBef>
                <a:spcPts val="0"/>
              </a:spcBef>
              <a:spcAft>
                <a:spcPts val="0"/>
              </a:spcAft>
              <a:buSzPts val="1400"/>
              <a:buNone/>
              <a:defRPr b="0" i="0" sz="11200" u="none" cap="none" strike="noStrike">
                <a:solidFill>
                  <a:srgbClr val="000000"/>
                </a:solidFill>
                <a:latin typeface="Helvetica Neue Light"/>
                <a:ea typeface="Helvetica Neue Light"/>
                <a:cs typeface="Helvetica Neue Light"/>
                <a:sym typeface="Helvetica Neue Light"/>
              </a:defRPr>
            </a:lvl8pPr>
            <a:lvl9pPr lvl="8" marR="0" rtl="0" algn="ctr">
              <a:spcBef>
                <a:spcPts val="0"/>
              </a:spcBef>
              <a:spcAft>
                <a:spcPts val="0"/>
              </a:spcAft>
              <a:buSzPts val="1400"/>
              <a:buNone/>
              <a:defRPr b="0" i="0" sz="11200" u="none" cap="none" strike="noStrike">
                <a:solidFill>
                  <a:srgbClr val="000000"/>
                </a:solidFill>
                <a:latin typeface="Helvetica Neue Light"/>
                <a:ea typeface="Helvetica Neue Light"/>
                <a:cs typeface="Helvetica Neue Light"/>
                <a:sym typeface="Helvetica Neue Light"/>
              </a:defRPr>
            </a:lvl9pPr>
          </a:lstStyle>
          <a:p/>
        </p:txBody>
      </p:sp>
      <p:sp>
        <p:nvSpPr>
          <p:cNvPr id="9" name="Google Shape;9;p2"/>
          <p:cNvSpPr txBox="1"/>
          <p:nvPr>
            <p:ph idx="1" type="body"/>
          </p:nvPr>
        </p:nvSpPr>
        <p:spPr>
          <a:xfrm>
            <a:off x="1676400" y="3651250"/>
            <a:ext cx="21031200" cy="8702675"/>
          </a:xfrm>
          <a:prstGeom prst="rect">
            <a:avLst/>
          </a:prstGeom>
          <a:noFill/>
          <a:ln>
            <a:noFill/>
          </a:ln>
        </p:spPr>
        <p:txBody>
          <a:bodyPr anchorCtr="0" anchor="t" bIns="45700" lIns="91425" spcFirstLastPara="1" rIns="91425" wrap="square" tIns="45700">
            <a:noAutofit/>
          </a:bodyPr>
          <a:lstStyle>
            <a:lvl1pPr indent="-228600" lvl="0" marL="457200" marR="0" rtl="0" algn="ctr">
              <a:spcBef>
                <a:spcPts val="0"/>
              </a:spcBef>
              <a:spcAft>
                <a:spcPts val="0"/>
              </a:spcAft>
              <a:buSzPts val="1400"/>
              <a:buNone/>
              <a:defRPr b="0" i="0" sz="4400" u="none" cap="none" strike="noStrike">
                <a:solidFill>
                  <a:srgbClr val="000000"/>
                </a:solidFill>
                <a:latin typeface="Helvetica Neue Light"/>
                <a:ea typeface="Helvetica Neue Light"/>
                <a:cs typeface="Helvetica Neue Light"/>
                <a:sym typeface="Helvetica Neue Light"/>
              </a:defRPr>
            </a:lvl1pPr>
            <a:lvl2pPr indent="-228600" lvl="1" marL="914400" marR="0" rtl="0" algn="ctr">
              <a:spcBef>
                <a:spcPts val="0"/>
              </a:spcBef>
              <a:spcAft>
                <a:spcPts val="0"/>
              </a:spcAft>
              <a:buSzPts val="1400"/>
              <a:buNone/>
              <a:defRPr b="0" i="0" sz="4400" u="none" cap="none" strike="noStrike">
                <a:solidFill>
                  <a:srgbClr val="000000"/>
                </a:solidFill>
                <a:latin typeface="Helvetica Neue Light"/>
                <a:ea typeface="Helvetica Neue Light"/>
                <a:cs typeface="Helvetica Neue Light"/>
                <a:sym typeface="Helvetica Neue Light"/>
              </a:defRPr>
            </a:lvl2pPr>
            <a:lvl3pPr indent="-228600" lvl="2" marL="1371600" marR="0" rtl="0" algn="ctr">
              <a:spcBef>
                <a:spcPts val="0"/>
              </a:spcBef>
              <a:spcAft>
                <a:spcPts val="0"/>
              </a:spcAft>
              <a:buSzPts val="1400"/>
              <a:buNone/>
              <a:defRPr b="0" i="0" sz="4400" u="none" cap="none" strike="noStrike">
                <a:solidFill>
                  <a:srgbClr val="000000"/>
                </a:solidFill>
                <a:latin typeface="Helvetica Neue Light"/>
                <a:ea typeface="Helvetica Neue Light"/>
                <a:cs typeface="Helvetica Neue Light"/>
                <a:sym typeface="Helvetica Neue Light"/>
              </a:defRPr>
            </a:lvl3pPr>
            <a:lvl4pPr indent="-228600" lvl="3" marL="1828800" marR="0" rtl="0" algn="ctr">
              <a:spcBef>
                <a:spcPts val="0"/>
              </a:spcBef>
              <a:spcAft>
                <a:spcPts val="0"/>
              </a:spcAft>
              <a:buSzPts val="1400"/>
              <a:buNone/>
              <a:defRPr b="0" i="0" sz="4400" u="none" cap="none" strike="noStrike">
                <a:solidFill>
                  <a:srgbClr val="000000"/>
                </a:solidFill>
                <a:latin typeface="Helvetica Neue Light"/>
                <a:ea typeface="Helvetica Neue Light"/>
                <a:cs typeface="Helvetica Neue Light"/>
                <a:sym typeface="Helvetica Neue Light"/>
              </a:defRPr>
            </a:lvl4pPr>
            <a:lvl5pPr indent="-228600" lvl="4" marL="2286000" marR="0" rtl="0" algn="ctr">
              <a:spcBef>
                <a:spcPts val="0"/>
              </a:spcBef>
              <a:spcAft>
                <a:spcPts val="0"/>
              </a:spcAft>
              <a:buSzPts val="1400"/>
              <a:buNone/>
              <a:defRPr b="0" i="0" sz="4400" u="none" cap="none" strike="noStrike">
                <a:solidFill>
                  <a:srgbClr val="000000"/>
                </a:solidFill>
                <a:latin typeface="Helvetica Neue Light"/>
                <a:ea typeface="Helvetica Neue Light"/>
                <a:cs typeface="Helvetica Neue Light"/>
                <a:sym typeface="Helvetica Neue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Light"/>
                <a:ea typeface="Helvetica Neue Light"/>
                <a:cs typeface="Helvetica Neue Light"/>
                <a:sym typeface="Helvetica Neue Ligh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Light"/>
                <a:ea typeface="Helvetica Neue Light"/>
                <a:cs typeface="Helvetica Neue Light"/>
                <a:sym typeface="Helvetica Neue Ligh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Light"/>
                <a:ea typeface="Helvetica Neue Light"/>
                <a:cs typeface="Helvetica Neue Light"/>
                <a:sym typeface="Helvetica Neue Ligh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Light"/>
                <a:ea typeface="Helvetica Neue Light"/>
                <a:cs typeface="Helvetica Neue Light"/>
                <a:sym typeface="Helvetica Neue Light"/>
              </a:defRPr>
            </a:lvl9pPr>
          </a:lstStyle>
          <a:p/>
        </p:txBody>
      </p:sp>
      <p:sp>
        <p:nvSpPr>
          <p:cNvPr id="10" name="Google Shape;10;p2"/>
          <p:cNvSpPr txBox="1"/>
          <p:nvPr>
            <p:ph idx="12" type="sldNum"/>
          </p:nvPr>
        </p:nvSpPr>
        <p:spPr>
          <a:xfrm>
            <a:off x="11953875" y="13073062"/>
            <a:ext cx="465137" cy="476250"/>
          </a:xfrm>
          <a:prstGeom prst="rect">
            <a:avLst/>
          </a:prstGeom>
          <a:noFill/>
          <a:ln>
            <a:noFill/>
          </a:ln>
        </p:spPr>
        <p:txBody>
          <a:bodyPr anchorCtr="0" anchor="t" bIns="71425" lIns="71425" spcFirstLastPara="1" rIns="71425" wrap="square" tIns="71425">
            <a:noAutofit/>
          </a:bodyPr>
          <a:lstStyle>
            <a:lvl1pPr indent="0" lvl="0" marL="0" marR="0" algn="ctr">
              <a:lnSpc>
                <a:spcPct val="100000"/>
              </a:lnSpc>
              <a:spcBef>
                <a:spcPts val="0"/>
              </a:spcBef>
              <a:spcAft>
                <a:spcPts val="0"/>
              </a:spcAft>
              <a:buClr>
                <a:srgbClr val="000000"/>
              </a:buClr>
              <a:buSzPts val="2200"/>
              <a:buFont typeface="Helvetica Neue Light"/>
              <a:buNone/>
              <a:defRPr b="0" i="0" sz="2200" u="none" cap="none" strike="noStrike">
                <a:solidFill>
                  <a:srgbClr val="000000"/>
                </a:solidFill>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2200"/>
              <a:buFont typeface="Helvetica Neue Light"/>
              <a:buNone/>
              <a:defRPr b="0" i="0" sz="2200" u="none" cap="none" strike="noStrike">
                <a:solidFill>
                  <a:srgbClr val="000000"/>
                </a:solidFill>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2200"/>
              <a:buFont typeface="Helvetica Neue Light"/>
              <a:buNone/>
              <a:defRPr b="0" i="0" sz="2200" u="none" cap="none" strike="noStrike">
                <a:solidFill>
                  <a:srgbClr val="000000"/>
                </a:solidFill>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2200"/>
              <a:buFont typeface="Helvetica Neue Light"/>
              <a:buNone/>
              <a:defRPr b="0" i="0" sz="2200" u="none" cap="none" strike="noStrike">
                <a:solidFill>
                  <a:srgbClr val="000000"/>
                </a:solidFill>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2200"/>
              <a:buFont typeface="Helvetica Neue Light"/>
              <a:buNone/>
              <a:defRPr b="0" i="0" sz="2200" u="none" cap="none" strike="noStrike">
                <a:solidFill>
                  <a:srgbClr val="000000"/>
                </a:solidFill>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2200"/>
              <a:buFont typeface="Helvetica Neue Light"/>
              <a:buNone/>
              <a:defRPr b="0" i="0" sz="2200" u="none" cap="none" strike="noStrike">
                <a:solidFill>
                  <a:srgbClr val="000000"/>
                </a:solidFill>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2200"/>
              <a:buFont typeface="Helvetica Neue Light"/>
              <a:buNone/>
              <a:defRPr b="0" i="0" sz="2200" u="none" cap="none" strike="noStrike">
                <a:solidFill>
                  <a:srgbClr val="000000"/>
                </a:solidFill>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2200"/>
              <a:buFont typeface="Helvetica Neue Light"/>
              <a:buNone/>
              <a:defRPr b="0" i="0" sz="2200" u="none" cap="none" strike="noStrike">
                <a:solidFill>
                  <a:srgbClr val="000000"/>
                </a:solidFill>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2200"/>
              <a:buFont typeface="Helvetica Neue Light"/>
              <a:buNone/>
              <a:defRPr b="0" i="0" sz="22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6" name="Shape 46"/>
        <p:cNvGrpSpPr/>
        <p:nvPr/>
      </p:nvGrpSpPr>
      <p:grpSpPr>
        <a:xfrm>
          <a:off x="0" y="0"/>
          <a:ext cx="0" cy="0"/>
          <a:chOff x="0" y="0"/>
          <a:chExt cx="0" cy="0"/>
        </a:xfrm>
      </p:grpSpPr>
      <p:sp>
        <p:nvSpPr>
          <p:cNvPr id="47" name="Google Shape;47;p11"/>
          <p:cNvSpPr txBox="1"/>
          <p:nvPr>
            <p:ph type="title"/>
          </p:nvPr>
        </p:nvSpPr>
        <p:spPr>
          <a:xfrm>
            <a:off x="1663700" y="3419475"/>
            <a:ext cx="21031200" cy="5705475"/>
          </a:xfrm>
          <a:prstGeom prst="rect">
            <a:avLst/>
          </a:prstGeom>
          <a:noFill/>
          <a:ln>
            <a:noFill/>
          </a:ln>
        </p:spPr>
        <p:txBody>
          <a:bodyPr anchorCtr="0" anchor="b" bIns="45700" lIns="91425" spcFirstLastPara="1" rIns="91425" wrap="square" tIns="45700">
            <a:noAutofit/>
          </a:bodyPr>
          <a:lstStyle>
            <a:lvl1pPr lvl="0" marR="0" rtl="0" algn="ctr">
              <a:spcBef>
                <a:spcPts val="0"/>
              </a:spcBef>
              <a:spcAft>
                <a:spcPts val="0"/>
              </a:spcAft>
              <a:buSzPts val="1400"/>
              <a:buNone/>
              <a:defRPr b="0" i="0" sz="6000" u="none" cap="none" strike="noStrike">
                <a:solidFill>
                  <a:srgbClr val="000000"/>
                </a:solidFill>
                <a:latin typeface="Helvetica Neue Light"/>
                <a:ea typeface="Helvetica Neue Light"/>
                <a:cs typeface="Helvetica Neue Light"/>
                <a:sym typeface="Helvetica Neue Light"/>
              </a:defRPr>
            </a:lvl1pPr>
            <a:lvl2pPr lvl="1" marR="0" rtl="0" algn="ctr">
              <a:spcBef>
                <a:spcPts val="0"/>
              </a:spcBef>
              <a:spcAft>
                <a:spcPts val="0"/>
              </a:spcAft>
              <a:buSzPts val="1400"/>
              <a:buNone/>
              <a:defRPr b="0" i="0" sz="11200" u="none" cap="none" strike="noStrike">
                <a:solidFill>
                  <a:srgbClr val="000000"/>
                </a:solidFill>
                <a:latin typeface="Helvetica Neue Light"/>
                <a:ea typeface="Helvetica Neue Light"/>
                <a:cs typeface="Helvetica Neue Light"/>
                <a:sym typeface="Helvetica Neue Light"/>
              </a:defRPr>
            </a:lvl2pPr>
            <a:lvl3pPr lvl="2" marR="0" rtl="0" algn="ctr">
              <a:spcBef>
                <a:spcPts val="0"/>
              </a:spcBef>
              <a:spcAft>
                <a:spcPts val="0"/>
              </a:spcAft>
              <a:buSzPts val="1400"/>
              <a:buNone/>
              <a:defRPr b="0" i="0" sz="11200" u="none" cap="none" strike="noStrike">
                <a:solidFill>
                  <a:srgbClr val="000000"/>
                </a:solidFill>
                <a:latin typeface="Helvetica Neue Light"/>
                <a:ea typeface="Helvetica Neue Light"/>
                <a:cs typeface="Helvetica Neue Light"/>
                <a:sym typeface="Helvetica Neue Light"/>
              </a:defRPr>
            </a:lvl3pPr>
            <a:lvl4pPr lvl="3" marR="0" rtl="0" algn="ctr">
              <a:spcBef>
                <a:spcPts val="0"/>
              </a:spcBef>
              <a:spcAft>
                <a:spcPts val="0"/>
              </a:spcAft>
              <a:buSzPts val="1400"/>
              <a:buNone/>
              <a:defRPr b="0" i="0" sz="11200" u="none" cap="none" strike="noStrike">
                <a:solidFill>
                  <a:srgbClr val="000000"/>
                </a:solidFill>
                <a:latin typeface="Helvetica Neue Light"/>
                <a:ea typeface="Helvetica Neue Light"/>
                <a:cs typeface="Helvetica Neue Light"/>
                <a:sym typeface="Helvetica Neue Light"/>
              </a:defRPr>
            </a:lvl4pPr>
            <a:lvl5pPr lvl="4" marR="0" rtl="0" algn="ctr">
              <a:spcBef>
                <a:spcPts val="0"/>
              </a:spcBef>
              <a:spcAft>
                <a:spcPts val="0"/>
              </a:spcAft>
              <a:buSzPts val="1400"/>
              <a:buNone/>
              <a:defRPr b="0" i="0" sz="11200" u="none" cap="none" strike="noStrike">
                <a:solidFill>
                  <a:srgbClr val="000000"/>
                </a:solidFill>
                <a:latin typeface="Helvetica Neue Light"/>
                <a:ea typeface="Helvetica Neue Light"/>
                <a:cs typeface="Helvetica Neue Light"/>
                <a:sym typeface="Helvetica Neue Light"/>
              </a:defRPr>
            </a:lvl5pPr>
            <a:lvl6pPr lvl="5" marR="0" rtl="0" algn="ctr">
              <a:spcBef>
                <a:spcPts val="0"/>
              </a:spcBef>
              <a:spcAft>
                <a:spcPts val="0"/>
              </a:spcAft>
              <a:buSzPts val="1400"/>
              <a:buNone/>
              <a:defRPr b="0" i="0" sz="11200" u="none" cap="none" strike="noStrike">
                <a:solidFill>
                  <a:srgbClr val="000000"/>
                </a:solidFill>
                <a:latin typeface="Helvetica Neue Light"/>
                <a:ea typeface="Helvetica Neue Light"/>
                <a:cs typeface="Helvetica Neue Light"/>
                <a:sym typeface="Helvetica Neue Light"/>
              </a:defRPr>
            </a:lvl6pPr>
            <a:lvl7pPr lvl="6" marR="0" rtl="0" algn="ctr">
              <a:spcBef>
                <a:spcPts val="0"/>
              </a:spcBef>
              <a:spcAft>
                <a:spcPts val="0"/>
              </a:spcAft>
              <a:buSzPts val="1400"/>
              <a:buNone/>
              <a:defRPr b="0" i="0" sz="11200" u="none" cap="none" strike="noStrike">
                <a:solidFill>
                  <a:srgbClr val="000000"/>
                </a:solidFill>
                <a:latin typeface="Helvetica Neue Light"/>
                <a:ea typeface="Helvetica Neue Light"/>
                <a:cs typeface="Helvetica Neue Light"/>
                <a:sym typeface="Helvetica Neue Light"/>
              </a:defRPr>
            </a:lvl7pPr>
            <a:lvl8pPr lvl="7" marR="0" rtl="0" algn="ctr">
              <a:spcBef>
                <a:spcPts val="0"/>
              </a:spcBef>
              <a:spcAft>
                <a:spcPts val="0"/>
              </a:spcAft>
              <a:buSzPts val="1400"/>
              <a:buNone/>
              <a:defRPr b="0" i="0" sz="11200" u="none" cap="none" strike="noStrike">
                <a:solidFill>
                  <a:srgbClr val="000000"/>
                </a:solidFill>
                <a:latin typeface="Helvetica Neue Light"/>
                <a:ea typeface="Helvetica Neue Light"/>
                <a:cs typeface="Helvetica Neue Light"/>
                <a:sym typeface="Helvetica Neue Light"/>
              </a:defRPr>
            </a:lvl8pPr>
            <a:lvl9pPr lvl="8" marR="0" rtl="0" algn="ctr">
              <a:spcBef>
                <a:spcPts val="0"/>
              </a:spcBef>
              <a:spcAft>
                <a:spcPts val="0"/>
              </a:spcAft>
              <a:buSzPts val="1400"/>
              <a:buNone/>
              <a:defRPr b="0" i="0" sz="11200" u="none" cap="none" strike="noStrike">
                <a:solidFill>
                  <a:srgbClr val="000000"/>
                </a:solidFill>
                <a:latin typeface="Helvetica Neue Light"/>
                <a:ea typeface="Helvetica Neue Light"/>
                <a:cs typeface="Helvetica Neue Light"/>
                <a:sym typeface="Helvetica Neue Light"/>
              </a:defRPr>
            </a:lvl9pPr>
          </a:lstStyle>
          <a:p/>
        </p:txBody>
      </p:sp>
      <p:sp>
        <p:nvSpPr>
          <p:cNvPr id="48" name="Google Shape;48;p11"/>
          <p:cNvSpPr txBox="1"/>
          <p:nvPr>
            <p:ph idx="1" type="body"/>
          </p:nvPr>
        </p:nvSpPr>
        <p:spPr>
          <a:xfrm>
            <a:off x="1663700" y="9178925"/>
            <a:ext cx="21031200" cy="3000375"/>
          </a:xfrm>
          <a:prstGeom prst="rect">
            <a:avLst/>
          </a:prstGeom>
          <a:noFill/>
          <a:ln>
            <a:noFill/>
          </a:ln>
        </p:spPr>
        <p:txBody>
          <a:bodyPr anchorCtr="0" anchor="t" bIns="45700" lIns="91425" spcFirstLastPara="1" rIns="91425" wrap="square" tIns="45700">
            <a:noAutofit/>
          </a:bodyPr>
          <a:lstStyle>
            <a:lvl1pPr indent="-228600" lvl="0" marL="457200" marR="0" rtl="0" algn="ctr">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1pPr>
            <a:lvl2pPr indent="-228600" lvl="1" marL="914400" marR="0" rtl="0" algn="ctr">
              <a:spcBef>
                <a:spcPts val="0"/>
              </a:spcBef>
              <a:spcAft>
                <a:spcPts val="0"/>
              </a:spcAft>
              <a:buClr>
                <a:srgbClr val="000000"/>
              </a:buClr>
              <a:buSzPts val="2000"/>
              <a:buFont typeface="Helvetica Neue Light"/>
              <a:buNone/>
              <a:defRPr b="0" i="0" sz="2000" u="none" cap="none" strike="noStrike">
                <a:solidFill>
                  <a:srgbClr val="000000"/>
                </a:solidFill>
                <a:latin typeface="Helvetica Neue Light"/>
                <a:ea typeface="Helvetica Neue Light"/>
                <a:cs typeface="Helvetica Neue Light"/>
                <a:sym typeface="Helvetica Neue Light"/>
              </a:defRPr>
            </a:lvl2pPr>
            <a:lvl3pPr indent="-228600" lvl="2" marL="1371600" marR="0" rtl="0" algn="ctr">
              <a:spcBef>
                <a:spcPts val="0"/>
              </a:spcBef>
              <a:spcAft>
                <a:spcPts val="0"/>
              </a:spcAft>
              <a:buClr>
                <a:srgbClr val="000000"/>
              </a:buClr>
              <a:buSzPts val="1800"/>
              <a:buFont typeface="Helvetica Neue Light"/>
              <a:buNone/>
              <a:defRPr b="0" i="0" sz="1800" u="none" cap="none" strike="noStrike">
                <a:solidFill>
                  <a:srgbClr val="000000"/>
                </a:solidFill>
                <a:latin typeface="Helvetica Neue Light"/>
                <a:ea typeface="Helvetica Neue Light"/>
                <a:cs typeface="Helvetica Neue Light"/>
                <a:sym typeface="Helvetica Neue Light"/>
              </a:defRPr>
            </a:lvl3pPr>
            <a:lvl4pPr indent="-228600" lvl="3" marL="1828800" marR="0" rtl="0" algn="ctr">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4pPr>
            <a:lvl5pPr indent="-228600" lvl="4" marL="2286000" marR="0" rtl="0" algn="ctr">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5pPr>
            <a:lvl6pPr indent="-228600" lvl="5" marL="27432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Helvetica Neue Light"/>
                <a:ea typeface="Helvetica Neue Light"/>
                <a:cs typeface="Helvetica Neue Light"/>
                <a:sym typeface="Helvetica Neue Light"/>
              </a:defRPr>
            </a:lvl6pPr>
            <a:lvl7pPr indent="-228600" lvl="6" marL="32004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Helvetica Neue Light"/>
                <a:ea typeface="Helvetica Neue Light"/>
                <a:cs typeface="Helvetica Neue Light"/>
                <a:sym typeface="Helvetica Neue Light"/>
              </a:defRPr>
            </a:lvl7pPr>
            <a:lvl8pPr indent="-228600" lvl="7" marL="36576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Helvetica Neue Light"/>
                <a:ea typeface="Helvetica Neue Light"/>
                <a:cs typeface="Helvetica Neue Light"/>
                <a:sym typeface="Helvetica Neue Light"/>
              </a:defRPr>
            </a:lvl8pPr>
            <a:lvl9pPr indent="-228600" lvl="8" marL="41148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Helvetica Neue Light"/>
                <a:ea typeface="Helvetica Neue Light"/>
                <a:cs typeface="Helvetica Neue Light"/>
                <a:sym typeface="Helvetica Neue Light"/>
              </a:defRPr>
            </a:lvl9pPr>
          </a:lstStyle>
          <a:p/>
        </p:txBody>
      </p:sp>
      <p:sp>
        <p:nvSpPr>
          <p:cNvPr id="49" name="Google Shape;49;p11"/>
          <p:cNvSpPr txBox="1"/>
          <p:nvPr>
            <p:ph idx="12" type="sldNum"/>
          </p:nvPr>
        </p:nvSpPr>
        <p:spPr>
          <a:xfrm>
            <a:off x="11953875" y="13073062"/>
            <a:ext cx="465137" cy="476250"/>
          </a:xfrm>
          <a:prstGeom prst="rect">
            <a:avLst/>
          </a:prstGeom>
          <a:noFill/>
          <a:ln>
            <a:noFill/>
          </a:ln>
        </p:spPr>
        <p:txBody>
          <a:bodyPr anchorCtr="0" anchor="t" bIns="71425" lIns="71425" spcFirstLastPara="1" rIns="71425" wrap="square" tIns="71425">
            <a:noAutofit/>
          </a:bodyPr>
          <a:lstStyle>
            <a:lvl1pPr indent="0" lvl="0" marL="0" marR="0" algn="ctr">
              <a:lnSpc>
                <a:spcPct val="100000"/>
              </a:lnSpc>
              <a:spcBef>
                <a:spcPts val="0"/>
              </a:spcBef>
              <a:spcAft>
                <a:spcPts val="0"/>
              </a:spcAft>
              <a:buClr>
                <a:srgbClr val="000000"/>
              </a:buClr>
              <a:buSzPts val="2200"/>
              <a:buFont typeface="Helvetica Neue Light"/>
              <a:buNone/>
              <a:defRPr b="0" i="0" sz="2200" u="none">
                <a:solidFill>
                  <a:srgbClr val="000000"/>
                </a:solidFill>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2200"/>
              <a:buFont typeface="Helvetica Neue Light"/>
              <a:buNone/>
              <a:defRPr b="0" i="0" sz="2200" u="none">
                <a:solidFill>
                  <a:srgbClr val="000000"/>
                </a:solidFill>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2200"/>
              <a:buFont typeface="Helvetica Neue Light"/>
              <a:buNone/>
              <a:defRPr b="0" i="0" sz="2200" u="none">
                <a:solidFill>
                  <a:srgbClr val="000000"/>
                </a:solidFill>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2200"/>
              <a:buFont typeface="Helvetica Neue Light"/>
              <a:buNone/>
              <a:defRPr b="0" i="0" sz="2200" u="none">
                <a:solidFill>
                  <a:srgbClr val="000000"/>
                </a:solidFill>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2200"/>
              <a:buFont typeface="Helvetica Neue Light"/>
              <a:buNone/>
              <a:defRPr b="0" i="0" sz="2200" u="none">
                <a:solidFill>
                  <a:srgbClr val="000000"/>
                </a:solidFill>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2200"/>
              <a:buFont typeface="Helvetica Neue Light"/>
              <a:buNone/>
              <a:defRPr b="0" i="0" sz="2200" u="none">
                <a:solidFill>
                  <a:srgbClr val="000000"/>
                </a:solidFill>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2200"/>
              <a:buFont typeface="Helvetica Neue Light"/>
              <a:buNone/>
              <a:defRPr b="0" i="0" sz="2200" u="none">
                <a:solidFill>
                  <a:srgbClr val="000000"/>
                </a:solidFill>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2200"/>
              <a:buFont typeface="Helvetica Neue Light"/>
              <a:buNone/>
              <a:defRPr b="0" i="0" sz="2200" u="none">
                <a:solidFill>
                  <a:srgbClr val="000000"/>
                </a:solidFill>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2200"/>
              <a:buFont typeface="Helvetica Neue Light"/>
              <a:buNone/>
              <a:defRPr b="0" i="0" sz="2200" u="non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0" name="Shape 50"/>
        <p:cNvGrpSpPr/>
        <p:nvPr/>
      </p:nvGrpSpPr>
      <p:grpSpPr>
        <a:xfrm>
          <a:off x="0" y="0"/>
          <a:ext cx="0" cy="0"/>
          <a:chOff x="0" y="0"/>
          <a:chExt cx="0" cy="0"/>
        </a:xfrm>
      </p:grpSpPr>
      <p:sp>
        <p:nvSpPr>
          <p:cNvPr id="51" name="Google Shape;51;p12"/>
          <p:cNvSpPr txBox="1"/>
          <p:nvPr>
            <p:ph type="ctrTitle"/>
          </p:nvPr>
        </p:nvSpPr>
        <p:spPr>
          <a:xfrm>
            <a:off x="3048000" y="2244725"/>
            <a:ext cx="18288000" cy="4775200"/>
          </a:xfrm>
          <a:prstGeom prst="rect">
            <a:avLst/>
          </a:prstGeom>
          <a:noFill/>
          <a:ln>
            <a:noFill/>
          </a:ln>
        </p:spPr>
        <p:txBody>
          <a:bodyPr anchorCtr="0" anchor="b" bIns="45700" lIns="91425" spcFirstLastPara="1" rIns="91425" wrap="square" tIns="45700">
            <a:noAutofit/>
          </a:bodyPr>
          <a:lstStyle>
            <a:lvl1pPr lvl="0" marR="0" rtl="0" algn="ctr">
              <a:spcBef>
                <a:spcPts val="0"/>
              </a:spcBef>
              <a:spcAft>
                <a:spcPts val="0"/>
              </a:spcAft>
              <a:buSzPts val="1400"/>
              <a:buNone/>
              <a:defRPr b="0" i="0" sz="6000" u="none" cap="none" strike="noStrike">
                <a:solidFill>
                  <a:srgbClr val="000000"/>
                </a:solidFill>
                <a:latin typeface="Helvetica Neue Light"/>
                <a:ea typeface="Helvetica Neue Light"/>
                <a:cs typeface="Helvetica Neue Light"/>
                <a:sym typeface="Helvetica Neue Light"/>
              </a:defRPr>
            </a:lvl1pPr>
            <a:lvl2pPr lvl="1" marR="0" rtl="0" algn="ctr">
              <a:spcBef>
                <a:spcPts val="0"/>
              </a:spcBef>
              <a:spcAft>
                <a:spcPts val="0"/>
              </a:spcAft>
              <a:buSzPts val="1400"/>
              <a:buNone/>
              <a:defRPr b="0" i="0" sz="11200" u="none" cap="none" strike="noStrike">
                <a:solidFill>
                  <a:srgbClr val="000000"/>
                </a:solidFill>
                <a:latin typeface="Helvetica Neue Light"/>
                <a:ea typeface="Helvetica Neue Light"/>
                <a:cs typeface="Helvetica Neue Light"/>
                <a:sym typeface="Helvetica Neue Light"/>
              </a:defRPr>
            </a:lvl2pPr>
            <a:lvl3pPr lvl="2" marR="0" rtl="0" algn="ctr">
              <a:spcBef>
                <a:spcPts val="0"/>
              </a:spcBef>
              <a:spcAft>
                <a:spcPts val="0"/>
              </a:spcAft>
              <a:buSzPts val="1400"/>
              <a:buNone/>
              <a:defRPr b="0" i="0" sz="11200" u="none" cap="none" strike="noStrike">
                <a:solidFill>
                  <a:srgbClr val="000000"/>
                </a:solidFill>
                <a:latin typeface="Helvetica Neue Light"/>
                <a:ea typeface="Helvetica Neue Light"/>
                <a:cs typeface="Helvetica Neue Light"/>
                <a:sym typeface="Helvetica Neue Light"/>
              </a:defRPr>
            </a:lvl3pPr>
            <a:lvl4pPr lvl="3" marR="0" rtl="0" algn="ctr">
              <a:spcBef>
                <a:spcPts val="0"/>
              </a:spcBef>
              <a:spcAft>
                <a:spcPts val="0"/>
              </a:spcAft>
              <a:buSzPts val="1400"/>
              <a:buNone/>
              <a:defRPr b="0" i="0" sz="11200" u="none" cap="none" strike="noStrike">
                <a:solidFill>
                  <a:srgbClr val="000000"/>
                </a:solidFill>
                <a:latin typeface="Helvetica Neue Light"/>
                <a:ea typeface="Helvetica Neue Light"/>
                <a:cs typeface="Helvetica Neue Light"/>
                <a:sym typeface="Helvetica Neue Light"/>
              </a:defRPr>
            </a:lvl4pPr>
            <a:lvl5pPr lvl="4" marR="0" rtl="0" algn="ctr">
              <a:spcBef>
                <a:spcPts val="0"/>
              </a:spcBef>
              <a:spcAft>
                <a:spcPts val="0"/>
              </a:spcAft>
              <a:buSzPts val="1400"/>
              <a:buNone/>
              <a:defRPr b="0" i="0" sz="11200" u="none" cap="none" strike="noStrike">
                <a:solidFill>
                  <a:srgbClr val="000000"/>
                </a:solidFill>
                <a:latin typeface="Helvetica Neue Light"/>
                <a:ea typeface="Helvetica Neue Light"/>
                <a:cs typeface="Helvetica Neue Light"/>
                <a:sym typeface="Helvetica Neue Light"/>
              </a:defRPr>
            </a:lvl5pPr>
            <a:lvl6pPr lvl="5" marR="0" rtl="0" algn="ctr">
              <a:spcBef>
                <a:spcPts val="0"/>
              </a:spcBef>
              <a:spcAft>
                <a:spcPts val="0"/>
              </a:spcAft>
              <a:buSzPts val="1400"/>
              <a:buNone/>
              <a:defRPr b="0" i="0" sz="11200" u="none" cap="none" strike="noStrike">
                <a:solidFill>
                  <a:srgbClr val="000000"/>
                </a:solidFill>
                <a:latin typeface="Helvetica Neue Light"/>
                <a:ea typeface="Helvetica Neue Light"/>
                <a:cs typeface="Helvetica Neue Light"/>
                <a:sym typeface="Helvetica Neue Light"/>
              </a:defRPr>
            </a:lvl6pPr>
            <a:lvl7pPr lvl="6" marR="0" rtl="0" algn="ctr">
              <a:spcBef>
                <a:spcPts val="0"/>
              </a:spcBef>
              <a:spcAft>
                <a:spcPts val="0"/>
              </a:spcAft>
              <a:buSzPts val="1400"/>
              <a:buNone/>
              <a:defRPr b="0" i="0" sz="11200" u="none" cap="none" strike="noStrike">
                <a:solidFill>
                  <a:srgbClr val="000000"/>
                </a:solidFill>
                <a:latin typeface="Helvetica Neue Light"/>
                <a:ea typeface="Helvetica Neue Light"/>
                <a:cs typeface="Helvetica Neue Light"/>
                <a:sym typeface="Helvetica Neue Light"/>
              </a:defRPr>
            </a:lvl7pPr>
            <a:lvl8pPr lvl="7" marR="0" rtl="0" algn="ctr">
              <a:spcBef>
                <a:spcPts val="0"/>
              </a:spcBef>
              <a:spcAft>
                <a:spcPts val="0"/>
              </a:spcAft>
              <a:buSzPts val="1400"/>
              <a:buNone/>
              <a:defRPr b="0" i="0" sz="11200" u="none" cap="none" strike="noStrike">
                <a:solidFill>
                  <a:srgbClr val="000000"/>
                </a:solidFill>
                <a:latin typeface="Helvetica Neue Light"/>
                <a:ea typeface="Helvetica Neue Light"/>
                <a:cs typeface="Helvetica Neue Light"/>
                <a:sym typeface="Helvetica Neue Light"/>
              </a:defRPr>
            </a:lvl8pPr>
            <a:lvl9pPr lvl="8" marR="0" rtl="0" algn="ctr">
              <a:spcBef>
                <a:spcPts val="0"/>
              </a:spcBef>
              <a:spcAft>
                <a:spcPts val="0"/>
              </a:spcAft>
              <a:buSzPts val="1400"/>
              <a:buNone/>
              <a:defRPr b="0" i="0" sz="11200" u="none" cap="none" strike="noStrike">
                <a:solidFill>
                  <a:srgbClr val="000000"/>
                </a:solidFill>
                <a:latin typeface="Helvetica Neue Light"/>
                <a:ea typeface="Helvetica Neue Light"/>
                <a:cs typeface="Helvetica Neue Light"/>
                <a:sym typeface="Helvetica Neue Light"/>
              </a:defRPr>
            </a:lvl9pPr>
          </a:lstStyle>
          <a:p/>
        </p:txBody>
      </p:sp>
      <p:sp>
        <p:nvSpPr>
          <p:cNvPr id="52" name="Google Shape;52;p12"/>
          <p:cNvSpPr txBox="1"/>
          <p:nvPr>
            <p:ph idx="1" type="subTitle"/>
          </p:nvPr>
        </p:nvSpPr>
        <p:spPr>
          <a:xfrm>
            <a:off x="3048000" y="7204075"/>
            <a:ext cx="18288000" cy="3311525"/>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1pPr>
            <a:lvl2pPr lvl="1" marR="0" rtl="0" algn="ctr">
              <a:spcBef>
                <a:spcPts val="0"/>
              </a:spcBef>
              <a:spcAft>
                <a:spcPts val="0"/>
              </a:spcAft>
              <a:buClr>
                <a:srgbClr val="000000"/>
              </a:buClr>
              <a:buSzPts val="2000"/>
              <a:buFont typeface="Helvetica Neue Light"/>
              <a:buNone/>
              <a:defRPr b="0" i="0" sz="2000" u="none" cap="none" strike="noStrike">
                <a:solidFill>
                  <a:srgbClr val="000000"/>
                </a:solidFill>
                <a:latin typeface="Helvetica Neue Light"/>
                <a:ea typeface="Helvetica Neue Light"/>
                <a:cs typeface="Helvetica Neue Light"/>
                <a:sym typeface="Helvetica Neue Light"/>
              </a:defRPr>
            </a:lvl2pPr>
            <a:lvl3pPr lvl="2" marR="0" rtl="0" algn="ctr">
              <a:spcBef>
                <a:spcPts val="0"/>
              </a:spcBef>
              <a:spcAft>
                <a:spcPts val="0"/>
              </a:spcAft>
              <a:buClr>
                <a:srgbClr val="000000"/>
              </a:buClr>
              <a:buSzPts val="1800"/>
              <a:buFont typeface="Helvetica Neue Light"/>
              <a:buNone/>
              <a:defRPr b="0" i="0" sz="1800" u="none" cap="none" strike="noStrike">
                <a:solidFill>
                  <a:srgbClr val="000000"/>
                </a:solidFill>
                <a:latin typeface="Helvetica Neue Light"/>
                <a:ea typeface="Helvetica Neue Light"/>
                <a:cs typeface="Helvetica Neue Light"/>
                <a:sym typeface="Helvetica Neue Light"/>
              </a:defRPr>
            </a:lvl3pPr>
            <a:lvl4pPr lvl="3" marR="0" rtl="0" algn="ctr">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4pPr>
            <a:lvl5pPr lvl="4" marR="0" rtl="0" algn="ctr">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Helvetica Neue Light"/>
                <a:ea typeface="Helvetica Neue Light"/>
                <a:cs typeface="Helvetica Neue Light"/>
                <a:sym typeface="Helvetica Neue Light"/>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Helvetica Neue Light"/>
                <a:ea typeface="Helvetica Neue Light"/>
                <a:cs typeface="Helvetica Neue Light"/>
                <a:sym typeface="Helvetica Neue Light"/>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Helvetica Neue Light"/>
                <a:ea typeface="Helvetica Neue Light"/>
                <a:cs typeface="Helvetica Neue Light"/>
                <a:sym typeface="Helvetica Neue Light"/>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Helvetica Neue Light"/>
                <a:ea typeface="Helvetica Neue Light"/>
                <a:cs typeface="Helvetica Neue Light"/>
                <a:sym typeface="Helvetica Neue Light"/>
              </a:defRPr>
            </a:lvl9pPr>
          </a:lstStyle>
          <a:p/>
        </p:txBody>
      </p:sp>
      <p:sp>
        <p:nvSpPr>
          <p:cNvPr id="53" name="Google Shape;53;p12"/>
          <p:cNvSpPr txBox="1"/>
          <p:nvPr>
            <p:ph idx="12" type="sldNum"/>
          </p:nvPr>
        </p:nvSpPr>
        <p:spPr>
          <a:xfrm>
            <a:off x="11953875" y="13073062"/>
            <a:ext cx="465137" cy="476250"/>
          </a:xfrm>
          <a:prstGeom prst="rect">
            <a:avLst/>
          </a:prstGeom>
          <a:noFill/>
          <a:ln>
            <a:noFill/>
          </a:ln>
        </p:spPr>
        <p:txBody>
          <a:bodyPr anchorCtr="0" anchor="t" bIns="71425" lIns="71425" spcFirstLastPara="1" rIns="71425" wrap="square" tIns="71425">
            <a:noAutofit/>
          </a:bodyPr>
          <a:lstStyle>
            <a:lvl1pPr indent="0" lvl="0" marL="0" marR="0" algn="ctr">
              <a:lnSpc>
                <a:spcPct val="100000"/>
              </a:lnSpc>
              <a:spcBef>
                <a:spcPts val="0"/>
              </a:spcBef>
              <a:spcAft>
                <a:spcPts val="0"/>
              </a:spcAft>
              <a:buClr>
                <a:srgbClr val="000000"/>
              </a:buClr>
              <a:buSzPts val="2200"/>
              <a:buFont typeface="Helvetica Neue Light"/>
              <a:buNone/>
              <a:defRPr b="0" i="0" sz="2200" u="none">
                <a:solidFill>
                  <a:srgbClr val="000000"/>
                </a:solidFill>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2200"/>
              <a:buFont typeface="Helvetica Neue Light"/>
              <a:buNone/>
              <a:defRPr b="0" i="0" sz="2200" u="none">
                <a:solidFill>
                  <a:srgbClr val="000000"/>
                </a:solidFill>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2200"/>
              <a:buFont typeface="Helvetica Neue Light"/>
              <a:buNone/>
              <a:defRPr b="0" i="0" sz="2200" u="none">
                <a:solidFill>
                  <a:srgbClr val="000000"/>
                </a:solidFill>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2200"/>
              <a:buFont typeface="Helvetica Neue Light"/>
              <a:buNone/>
              <a:defRPr b="0" i="0" sz="2200" u="none">
                <a:solidFill>
                  <a:srgbClr val="000000"/>
                </a:solidFill>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2200"/>
              <a:buFont typeface="Helvetica Neue Light"/>
              <a:buNone/>
              <a:defRPr b="0" i="0" sz="2200" u="none">
                <a:solidFill>
                  <a:srgbClr val="000000"/>
                </a:solidFill>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2200"/>
              <a:buFont typeface="Helvetica Neue Light"/>
              <a:buNone/>
              <a:defRPr b="0" i="0" sz="2200" u="none">
                <a:solidFill>
                  <a:srgbClr val="000000"/>
                </a:solidFill>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2200"/>
              <a:buFont typeface="Helvetica Neue Light"/>
              <a:buNone/>
              <a:defRPr b="0" i="0" sz="2200" u="none">
                <a:solidFill>
                  <a:srgbClr val="000000"/>
                </a:solidFill>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2200"/>
              <a:buFont typeface="Helvetica Neue Light"/>
              <a:buNone/>
              <a:defRPr b="0" i="0" sz="2200" u="none">
                <a:solidFill>
                  <a:srgbClr val="000000"/>
                </a:solidFill>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2200"/>
              <a:buFont typeface="Helvetica Neue Light"/>
              <a:buNone/>
              <a:defRPr b="0" i="0" sz="2200" u="non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1" name="Shape 11"/>
        <p:cNvGrpSpPr/>
        <p:nvPr/>
      </p:nvGrpSpPr>
      <p:grpSpPr>
        <a:xfrm>
          <a:off x="0" y="0"/>
          <a:ext cx="0" cy="0"/>
          <a:chOff x="0" y="0"/>
          <a:chExt cx="0" cy="0"/>
        </a:xfrm>
      </p:grpSpPr>
      <p:sp>
        <p:nvSpPr>
          <p:cNvPr id="12" name="Google Shape;12;p3"/>
          <p:cNvSpPr txBox="1"/>
          <p:nvPr>
            <p:ph type="title"/>
          </p:nvPr>
        </p:nvSpPr>
        <p:spPr>
          <a:xfrm rot="5400000">
            <a:off x="14266863" y="3913188"/>
            <a:ext cx="11623675" cy="52578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11200" u="none" cap="none" strike="noStrike">
                <a:solidFill>
                  <a:srgbClr val="000000"/>
                </a:solidFill>
                <a:latin typeface="Helvetica Neue Light"/>
                <a:ea typeface="Helvetica Neue Light"/>
                <a:cs typeface="Helvetica Neue Light"/>
                <a:sym typeface="Helvetica Neue Light"/>
              </a:defRPr>
            </a:lvl1pPr>
            <a:lvl2pPr lvl="1" marR="0" rtl="0" algn="ctr">
              <a:spcBef>
                <a:spcPts val="0"/>
              </a:spcBef>
              <a:spcAft>
                <a:spcPts val="0"/>
              </a:spcAft>
              <a:buSzPts val="1400"/>
              <a:buNone/>
              <a:defRPr b="0" i="0" sz="11200" u="none" cap="none" strike="noStrike">
                <a:solidFill>
                  <a:srgbClr val="000000"/>
                </a:solidFill>
                <a:latin typeface="Helvetica Neue Light"/>
                <a:ea typeface="Helvetica Neue Light"/>
                <a:cs typeface="Helvetica Neue Light"/>
                <a:sym typeface="Helvetica Neue Light"/>
              </a:defRPr>
            </a:lvl2pPr>
            <a:lvl3pPr lvl="2" marR="0" rtl="0" algn="ctr">
              <a:spcBef>
                <a:spcPts val="0"/>
              </a:spcBef>
              <a:spcAft>
                <a:spcPts val="0"/>
              </a:spcAft>
              <a:buSzPts val="1400"/>
              <a:buNone/>
              <a:defRPr b="0" i="0" sz="11200" u="none" cap="none" strike="noStrike">
                <a:solidFill>
                  <a:srgbClr val="000000"/>
                </a:solidFill>
                <a:latin typeface="Helvetica Neue Light"/>
                <a:ea typeface="Helvetica Neue Light"/>
                <a:cs typeface="Helvetica Neue Light"/>
                <a:sym typeface="Helvetica Neue Light"/>
              </a:defRPr>
            </a:lvl3pPr>
            <a:lvl4pPr lvl="3" marR="0" rtl="0" algn="ctr">
              <a:spcBef>
                <a:spcPts val="0"/>
              </a:spcBef>
              <a:spcAft>
                <a:spcPts val="0"/>
              </a:spcAft>
              <a:buSzPts val="1400"/>
              <a:buNone/>
              <a:defRPr b="0" i="0" sz="11200" u="none" cap="none" strike="noStrike">
                <a:solidFill>
                  <a:srgbClr val="000000"/>
                </a:solidFill>
                <a:latin typeface="Helvetica Neue Light"/>
                <a:ea typeface="Helvetica Neue Light"/>
                <a:cs typeface="Helvetica Neue Light"/>
                <a:sym typeface="Helvetica Neue Light"/>
              </a:defRPr>
            </a:lvl4pPr>
            <a:lvl5pPr lvl="4" marR="0" rtl="0" algn="ctr">
              <a:spcBef>
                <a:spcPts val="0"/>
              </a:spcBef>
              <a:spcAft>
                <a:spcPts val="0"/>
              </a:spcAft>
              <a:buSzPts val="1400"/>
              <a:buNone/>
              <a:defRPr b="0" i="0" sz="11200" u="none" cap="none" strike="noStrike">
                <a:solidFill>
                  <a:srgbClr val="000000"/>
                </a:solidFill>
                <a:latin typeface="Helvetica Neue Light"/>
                <a:ea typeface="Helvetica Neue Light"/>
                <a:cs typeface="Helvetica Neue Light"/>
                <a:sym typeface="Helvetica Neue Light"/>
              </a:defRPr>
            </a:lvl5pPr>
            <a:lvl6pPr lvl="5" marR="0" rtl="0" algn="ctr">
              <a:spcBef>
                <a:spcPts val="0"/>
              </a:spcBef>
              <a:spcAft>
                <a:spcPts val="0"/>
              </a:spcAft>
              <a:buSzPts val="1400"/>
              <a:buNone/>
              <a:defRPr b="0" i="0" sz="11200" u="none" cap="none" strike="noStrike">
                <a:solidFill>
                  <a:srgbClr val="000000"/>
                </a:solidFill>
                <a:latin typeface="Helvetica Neue Light"/>
                <a:ea typeface="Helvetica Neue Light"/>
                <a:cs typeface="Helvetica Neue Light"/>
                <a:sym typeface="Helvetica Neue Light"/>
              </a:defRPr>
            </a:lvl6pPr>
            <a:lvl7pPr lvl="6" marR="0" rtl="0" algn="ctr">
              <a:spcBef>
                <a:spcPts val="0"/>
              </a:spcBef>
              <a:spcAft>
                <a:spcPts val="0"/>
              </a:spcAft>
              <a:buSzPts val="1400"/>
              <a:buNone/>
              <a:defRPr b="0" i="0" sz="11200" u="none" cap="none" strike="noStrike">
                <a:solidFill>
                  <a:srgbClr val="000000"/>
                </a:solidFill>
                <a:latin typeface="Helvetica Neue Light"/>
                <a:ea typeface="Helvetica Neue Light"/>
                <a:cs typeface="Helvetica Neue Light"/>
                <a:sym typeface="Helvetica Neue Light"/>
              </a:defRPr>
            </a:lvl7pPr>
            <a:lvl8pPr lvl="7" marR="0" rtl="0" algn="ctr">
              <a:spcBef>
                <a:spcPts val="0"/>
              </a:spcBef>
              <a:spcAft>
                <a:spcPts val="0"/>
              </a:spcAft>
              <a:buSzPts val="1400"/>
              <a:buNone/>
              <a:defRPr b="0" i="0" sz="11200" u="none" cap="none" strike="noStrike">
                <a:solidFill>
                  <a:srgbClr val="000000"/>
                </a:solidFill>
                <a:latin typeface="Helvetica Neue Light"/>
                <a:ea typeface="Helvetica Neue Light"/>
                <a:cs typeface="Helvetica Neue Light"/>
                <a:sym typeface="Helvetica Neue Light"/>
              </a:defRPr>
            </a:lvl8pPr>
            <a:lvl9pPr lvl="8" marR="0" rtl="0" algn="ctr">
              <a:spcBef>
                <a:spcPts val="0"/>
              </a:spcBef>
              <a:spcAft>
                <a:spcPts val="0"/>
              </a:spcAft>
              <a:buSzPts val="1400"/>
              <a:buNone/>
              <a:defRPr b="0" i="0" sz="11200" u="none" cap="none" strike="noStrike">
                <a:solidFill>
                  <a:srgbClr val="000000"/>
                </a:solidFill>
                <a:latin typeface="Helvetica Neue Light"/>
                <a:ea typeface="Helvetica Neue Light"/>
                <a:cs typeface="Helvetica Neue Light"/>
                <a:sym typeface="Helvetica Neue Light"/>
              </a:defRPr>
            </a:lvl9pPr>
          </a:lstStyle>
          <a:p/>
        </p:txBody>
      </p:sp>
      <p:sp>
        <p:nvSpPr>
          <p:cNvPr id="13" name="Google Shape;13;p3"/>
          <p:cNvSpPr txBox="1"/>
          <p:nvPr>
            <p:ph idx="1" type="body"/>
          </p:nvPr>
        </p:nvSpPr>
        <p:spPr>
          <a:xfrm rot="5400000">
            <a:off x="3675063" y="-1268412"/>
            <a:ext cx="11623675" cy="15621000"/>
          </a:xfrm>
          <a:prstGeom prst="rect">
            <a:avLst/>
          </a:prstGeom>
          <a:noFill/>
          <a:ln>
            <a:noFill/>
          </a:ln>
        </p:spPr>
        <p:txBody>
          <a:bodyPr anchorCtr="0" anchor="t" bIns="45700" lIns="91425" spcFirstLastPara="1" rIns="91425" wrap="square" tIns="45700">
            <a:noAutofit/>
          </a:bodyPr>
          <a:lstStyle>
            <a:lvl1pPr indent="-228600" lvl="0" marL="457200" marR="0" rtl="0" algn="ctr">
              <a:spcBef>
                <a:spcPts val="0"/>
              </a:spcBef>
              <a:spcAft>
                <a:spcPts val="0"/>
              </a:spcAft>
              <a:buSzPts val="1400"/>
              <a:buNone/>
              <a:defRPr b="0" i="0" sz="4400" u="none" cap="none" strike="noStrike">
                <a:solidFill>
                  <a:srgbClr val="000000"/>
                </a:solidFill>
                <a:latin typeface="Helvetica Neue Light"/>
                <a:ea typeface="Helvetica Neue Light"/>
                <a:cs typeface="Helvetica Neue Light"/>
                <a:sym typeface="Helvetica Neue Light"/>
              </a:defRPr>
            </a:lvl1pPr>
            <a:lvl2pPr indent="-228600" lvl="1" marL="914400" marR="0" rtl="0" algn="ctr">
              <a:spcBef>
                <a:spcPts val="0"/>
              </a:spcBef>
              <a:spcAft>
                <a:spcPts val="0"/>
              </a:spcAft>
              <a:buSzPts val="1400"/>
              <a:buNone/>
              <a:defRPr b="0" i="0" sz="4400" u="none" cap="none" strike="noStrike">
                <a:solidFill>
                  <a:srgbClr val="000000"/>
                </a:solidFill>
                <a:latin typeface="Helvetica Neue Light"/>
                <a:ea typeface="Helvetica Neue Light"/>
                <a:cs typeface="Helvetica Neue Light"/>
                <a:sym typeface="Helvetica Neue Light"/>
              </a:defRPr>
            </a:lvl2pPr>
            <a:lvl3pPr indent="-228600" lvl="2" marL="1371600" marR="0" rtl="0" algn="ctr">
              <a:spcBef>
                <a:spcPts val="0"/>
              </a:spcBef>
              <a:spcAft>
                <a:spcPts val="0"/>
              </a:spcAft>
              <a:buSzPts val="1400"/>
              <a:buNone/>
              <a:defRPr b="0" i="0" sz="4400" u="none" cap="none" strike="noStrike">
                <a:solidFill>
                  <a:srgbClr val="000000"/>
                </a:solidFill>
                <a:latin typeface="Helvetica Neue Light"/>
                <a:ea typeface="Helvetica Neue Light"/>
                <a:cs typeface="Helvetica Neue Light"/>
                <a:sym typeface="Helvetica Neue Light"/>
              </a:defRPr>
            </a:lvl3pPr>
            <a:lvl4pPr indent="-228600" lvl="3" marL="1828800" marR="0" rtl="0" algn="ctr">
              <a:spcBef>
                <a:spcPts val="0"/>
              </a:spcBef>
              <a:spcAft>
                <a:spcPts val="0"/>
              </a:spcAft>
              <a:buSzPts val="1400"/>
              <a:buNone/>
              <a:defRPr b="0" i="0" sz="4400" u="none" cap="none" strike="noStrike">
                <a:solidFill>
                  <a:srgbClr val="000000"/>
                </a:solidFill>
                <a:latin typeface="Helvetica Neue Light"/>
                <a:ea typeface="Helvetica Neue Light"/>
                <a:cs typeface="Helvetica Neue Light"/>
                <a:sym typeface="Helvetica Neue Light"/>
              </a:defRPr>
            </a:lvl4pPr>
            <a:lvl5pPr indent="-228600" lvl="4" marL="2286000" marR="0" rtl="0" algn="ctr">
              <a:spcBef>
                <a:spcPts val="0"/>
              </a:spcBef>
              <a:spcAft>
                <a:spcPts val="0"/>
              </a:spcAft>
              <a:buSzPts val="1400"/>
              <a:buNone/>
              <a:defRPr b="0" i="0" sz="4400" u="none" cap="none" strike="noStrike">
                <a:solidFill>
                  <a:srgbClr val="000000"/>
                </a:solidFill>
                <a:latin typeface="Helvetica Neue Light"/>
                <a:ea typeface="Helvetica Neue Light"/>
                <a:cs typeface="Helvetica Neue Light"/>
                <a:sym typeface="Helvetica Neue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Light"/>
                <a:ea typeface="Helvetica Neue Light"/>
                <a:cs typeface="Helvetica Neue Light"/>
                <a:sym typeface="Helvetica Neue Ligh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Light"/>
                <a:ea typeface="Helvetica Neue Light"/>
                <a:cs typeface="Helvetica Neue Light"/>
                <a:sym typeface="Helvetica Neue Ligh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Light"/>
                <a:ea typeface="Helvetica Neue Light"/>
                <a:cs typeface="Helvetica Neue Light"/>
                <a:sym typeface="Helvetica Neue Ligh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Light"/>
                <a:ea typeface="Helvetica Neue Light"/>
                <a:cs typeface="Helvetica Neue Light"/>
                <a:sym typeface="Helvetica Neue Light"/>
              </a:defRPr>
            </a:lvl9pPr>
          </a:lstStyle>
          <a:p/>
        </p:txBody>
      </p:sp>
      <p:sp>
        <p:nvSpPr>
          <p:cNvPr id="14" name="Google Shape;14;p3"/>
          <p:cNvSpPr txBox="1"/>
          <p:nvPr>
            <p:ph idx="12" type="sldNum"/>
          </p:nvPr>
        </p:nvSpPr>
        <p:spPr>
          <a:xfrm>
            <a:off x="11953875" y="13073062"/>
            <a:ext cx="465137" cy="476250"/>
          </a:xfrm>
          <a:prstGeom prst="rect">
            <a:avLst/>
          </a:prstGeom>
          <a:noFill/>
          <a:ln>
            <a:noFill/>
          </a:ln>
        </p:spPr>
        <p:txBody>
          <a:bodyPr anchorCtr="0" anchor="t" bIns="71425" lIns="71425" spcFirstLastPara="1" rIns="71425" wrap="square" tIns="71425">
            <a:noAutofit/>
          </a:bodyPr>
          <a:lstStyle>
            <a:lvl1pPr indent="0" lvl="0" marL="0" marR="0" algn="ctr">
              <a:lnSpc>
                <a:spcPct val="100000"/>
              </a:lnSpc>
              <a:spcBef>
                <a:spcPts val="0"/>
              </a:spcBef>
              <a:spcAft>
                <a:spcPts val="0"/>
              </a:spcAft>
              <a:buClr>
                <a:srgbClr val="000000"/>
              </a:buClr>
              <a:buSzPts val="2200"/>
              <a:buFont typeface="Helvetica Neue Light"/>
              <a:buNone/>
              <a:defRPr b="0" i="0" sz="2200" u="none">
                <a:solidFill>
                  <a:srgbClr val="000000"/>
                </a:solidFill>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2200"/>
              <a:buFont typeface="Helvetica Neue Light"/>
              <a:buNone/>
              <a:defRPr b="0" i="0" sz="2200" u="none">
                <a:solidFill>
                  <a:srgbClr val="000000"/>
                </a:solidFill>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2200"/>
              <a:buFont typeface="Helvetica Neue Light"/>
              <a:buNone/>
              <a:defRPr b="0" i="0" sz="2200" u="none">
                <a:solidFill>
                  <a:srgbClr val="000000"/>
                </a:solidFill>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2200"/>
              <a:buFont typeface="Helvetica Neue Light"/>
              <a:buNone/>
              <a:defRPr b="0" i="0" sz="2200" u="none">
                <a:solidFill>
                  <a:srgbClr val="000000"/>
                </a:solidFill>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2200"/>
              <a:buFont typeface="Helvetica Neue Light"/>
              <a:buNone/>
              <a:defRPr b="0" i="0" sz="2200" u="none">
                <a:solidFill>
                  <a:srgbClr val="000000"/>
                </a:solidFill>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2200"/>
              <a:buFont typeface="Helvetica Neue Light"/>
              <a:buNone/>
              <a:defRPr b="0" i="0" sz="2200" u="none">
                <a:solidFill>
                  <a:srgbClr val="000000"/>
                </a:solidFill>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2200"/>
              <a:buFont typeface="Helvetica Neue Light"/>
              <a:buNone/>
              <a:defRPr b="0" i="0" sz="2200" u="none">
                <a:solidFill>
                  <a:srgbClr val="000000"/>
                </a:solidFill>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2200"/>
              <a:buFont typeface="Helvetica Neue Light"/>
              <a:buNone/>
              <a:defRPr b="0" i="0" sz="2200" u="none">
                <a:solidFill>
                  <a:srgbClr val="000000"/>
                </a:solidFill>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2200"/>
              <a:buFont typeface="Helvetica Neue Light"/>
              <a:buNone/>
              <a:defRPr b="0" i="0" sz="2200" u="non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5" name="Shape 15"/>
        <p:cNvGrpSpPr/>
        <p:nvPr/>
      </p:nvGrpSpPr>
      <p:grpSpPr>
        <a:xfrm>
          <a:off x="0" y="0"/>
          <a:ext cx="0" cy="0"/>
          <a:chOff x="0" y="0"/>
          <a:chExt cx="0" cy="0"/>
        </a:xfrm>
      </p:grpSpPr>
      <p:sp>
        <p:nvSpPr>
          <p:cNvPr id="16" name="Google Shape;16;p4"/>
          <p:cNvSpPr txBox="1"/>
          <p:nvPr>
            <p:ph type="title"/>
          </p:nvPr>
        </p:nvSpPr>
        <p:spPr>
          <a:xfrm>
            <a:off x="1676400" y="730250"/>
            <a:ext cx="21031200" cy="2651125"/>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11200" u="none" cap="none" strike="noStrike">
                <a:solidFill>
                  <a:srgbClr val="000000"/>
                </a:solidFill>
                <a:latin typeface="Helvetica Neue Light"/>
                <a:ea typeface="Helvetica Neue Light"/>
                <a:cs typeface="Helvetica Neue Light"/>
                <a:sym typeface="Helvetica Neue Light"/>
              </a:defRPr>
            </a:lvl1pPr>
            <a:lvl2pPr lvl="1" marR="0" rtl="0" algn="ctr">
              <a:spcBef>
                <a:spcPts val="0"/>
              </a:spcBef>
              <a:spcAft>
                <a:spcPts val="0"/>
              </a:spcAft>
              <a:buSzPts val="1400"/>
              <a:buNone/>
              <a:defRPr b="0" i="0" sz="11200" u="none" cap="none" strike="noStrike">
                <a:solidFill>
                  <a:srgbClr val="000000"/>
                </a:solidFill>
                <a:latin typeface="Helvetica Neue Light"/>
                <a:ea typeface="Helvetica Neue Light"/>
                <a:cs typeface="Helvetica Neue Light"/>
                <a:sym typeface="Helvetica Neue Light"/>
              </a:defRPr>
            </a:lvl2pPr>
            <a:lvl3pPr lvl="2" marR="0" rtl="0" algn="ctr">
              <a:spcBef>
                <a:spcPts val="0"/>
              </a:spcBef>
              <a:spcAft>
                <a:spcPts val="0"/>
              </a:spcAft>
              <a:buSzPts val="1400"/>
              <a:buNone/>
              <a:defRPr b="0" i="0" sz="11200" u="none" cap="none" strike="noStrike">
                <a:solidFill>
                  <a:srgbClr val="000000"/>
                </a:solidFill>
                <a:latin typeface="Helvetica Neue Light"/>
                <a:ea typeface="Helvetica Neue Light"/>
                <a:cs typeface="Helvetica Neue Light"/>
                <a:sym typeface="Helvetica Neue Light"/>
              </a:defRPr>
            </a:lvl3pPr>
            <a:lvl4pPr lvl="3" marR="0" rtl="0" algn="ctr">
              <a:spcBef>
                <a:spcPts val="0"/>
              </a:spcBef>
              <a:spcAft>
                <a:spcPts val="0"/>
              </a:spcAft>
              <a:buSzPts val="1400"/>
              <a:buNone/>
              <a:defRPr b="0" i="0" sz="11200" u="none" cap="none" strike="noStrike">
                <a:solidFill>
                  <a:srgbClr val="000000"/>
                </a:solidFill>
                <a:latin typeface="Helvetica Neue Light"/>
                <a:ea typeface="Helvetica Neue Light"/>
                <a:cs typeface="Helvetica Neue Light"/>
                <a:sym typeface="Helvetica Neue Light"/>
              </a:defRPr>
            </a:lvl4pPr>
            <a:lvl5pPr lvl="4" marR="0" rtl="0" algn="ctr">
              <a:spcBef>
                <a:spcPts val="0"/>
              </a:spcBef>
              <a:spcAft>
                <a:spcPts val="0"/>
              </a:spcAft>
              <a:buSzPts val="1400"/>
              <a:buNone/>
              <a:defRPr b="0" i="0" sz="11200" u="none" cap="none" strike="noStrike">
                <a:solidFill>
                  <a:srgbClr val="000000"/>
                </a:solidFill>
                <a:latin typeface="Helvetica Neue Light"/>
                <a:ea typeface="Helvetica Neue Light"/>
                <a:cs typeface="Helvetica Neue Light"/>
                <a:sym typeface="Helvetica Neue Light"/>
              </a:defRPr>
            </a:lvl5pPr>
            <a:lvl6pPr lvl="5" marR="0" rtl="0" algn="ctr">
              <a:spcBef>
                <a:spcPts val="0"/>
              </a:spcBef>
              <a:spcAft>
                <a:spcPts val="0"/>
              </a:spcAft>
              <a:buSzPts val="1400"/>
              <a:buNone/>
              <a:defRPr b="0" i="0" sz="11200" u="none" cap="none" strike="noStrike">
                <a:solidFill>
                  <a:srgbClr val="000000"/>
                </a:solidFill>
                <a:latin typeface="Helvetica Neue Light"/>
                <a:ea typeface="Helvetica Neue Light"/>
                <a:cs typeface="Helvetica Neue Light"/>
                <a:sym typeface="Helvetica Neue Light"/>
              </a:defRPr>
            </a:lvl6pPr>
            <a:lvl7pPr lvl="6" marR="0" rtl="0" algn="ctr">
              <a:spcBef>
                <a:spcPts val="0"/>
              </a:spcBef>
              <a:spcAft>
                <a:spcPts val="0"/>
              </a:spcAft>
              <a:buSzPts val="1400"/>
              <a:buNone/>
              <a:defRPr b="0" i="0" sz="11200" u="none" cap="none" strike="noStrike">
                <a:solidFill>
                  <a:srgbClr val="000000"/>
                </a:solidFill>
                <a:latin typeface="Helvetica Neue Light"/>
                <a:ea typeface="Helvetica Neue Light"/>
                <a:cs typeface="Helvetica Neue Light"/>
                <a:sym typeface="Helvetica Neue Light"/>
              </a:defRPr>
            </a:lvl7pPr>
            <a:lvl8pPr lvl="7" marR="0" rtl="0" algn="ctr">
              <a:spcBef>
                <a:spcPts val="0"/>
              </a:spcBef>
              <a:spcAft>
                <a:spcPts val="0"/>
              </a:spcAft>
              <a:buSzPts val="1400"/>
              <a:buNone/>
              <a:defRPr b="0" i="0" sz="11200" u="none" cap="none" strike="noStrike">
                <a:solidFill>
                  <a:srgbClr val="000000"/>
                </a:solidFill>
                <a:latin typeface="Helvetica Neue Light"/>
                <a:ea typeface="Helvetica Neue Light"/>
                <a:cs typeface="Helvetica Neue Light"/>
                <a:sym typeface="Helvetica Neue Light"/>
              </a:defRPr>
            </a:lvl8pPr>
            <a:lvl9pPr lvl="8" marR="0" rtl="0" algn="ctr">
              <a:spcBef>
                <a:spcPts val="0"/>
              </a:spcBef>
              <a:spcAft>
                <a:spcPts val="0"/>
              </a:spcAft>
              <a:buSzPts val="1400"/>
              <a:buNone/>
              <a:defRPr b="0" i="0" sz="11200" u="none" cap="none" strike="noStrike">
                <a:solidFill>
                  <a:srgbClr val="000000"/>
                </a:solidFill>
                <a:latin typeface="Helvetica Neue Light"/>
                <a:ea typeface="Helvetica Neue Light"/>
                <a:cs typeface="Helvetica Neue Light"/>
                <a:sym typeface="Helvetica Neue Light"/>
              </a:defRPr>
            </a:lvl9pPr>
          </a:lstStyle>
          <a:p/>
        </p:txBody>
      </p:sp>
      <p:sp>
        <p:nvSpPr>
          <p:cNvPr id="17" name="Google Shape;17;p4"/>
          <p:cNvSpPr txBox="1"/>
          <p:nvPr>
            <p:ph idx="1" type="body"/>
          </p:nvPr>
        </p:nvSpPr>
        <p:spPr>
          <a:xfrm rot="5400000">
            <a:off x="7840663" y="-2513012"/>
            <a:ext cx="8702675" cy="21031200"/>
          </a:xfrm>
          <a:prstGeom prst="rect">
            <a:avLst/>
          </a:prstGeom>
          <a:noFill/>
          <a:ln>
            <a:noFill/>
          </a:ln>
        </p:spPr>
        <p:txBody>
          <a:bodyPr anchorCtr="0" anchor="t" bIns="45700" lIns="91425" spcFirstLastPara="1" rIns="91425" wrap="square" tIns="45700">
            <a:noAutofit/>
          </a:bodyPr>
          <a:lstStyle>
            <a:lvl1pPr indent="-228600" lvl="0" marL="457200" marR="0" rtl="0" algn="ctr">
              <a:spcBef>
                <a:spcPts val="0"/>
              </a:spcBef>
              <a:spcAft>
                <a:spcPts val="0"/>
              </a:spcAft>
              <a:buSzPts val="1400"/>
              <a:buNone/>
              <a:defRPr b="0" i="0" sz="4400" u="none" cap="none" strike="noStrike">
                <a:solidFill>
                  <a:srgbClr val="000000"/>
                </a:solidFill>
                <a:latin typeface="Helvetica Neue Light"/>
                <a:ea typeface="Helvetica Neue Light"/>
                <a:cs typeface="Helvetica Neue Light"/>
                <a:sym typeface="Helvetica Neue Light"/>
              </a:defRPr>
            </a:lvl1pPr>
            <a:lvl2pPr indent="-228600" lvl="1" marL="914400" marR="0" rtl="0" algn="ctr">
              <a:spcBef>
                <a:spcPts val="0"/>
              </a:spcBef>
              <a:spcAft>
                <a:spcPts val="0"/>
              </a:spcAft>
              <a:buSzPts val="1400"/>
              <a:buNone/>
              <a:defRPr b="0" i="0" sz="4400" u="none" cap="none" strike="noStrike">
                <a:solidFill>
                  <a:srgbClr val="000000"/>
                </a:solidFill>
                <a:latin typeface="Helvetica Neue Light"/>
                <a:ea typeface="Helvetica Neue Light"/>
                <a:cs typeface="Helvetica Neue Light"/>
                <a:sym typeface="Helvetica Neue Light"/>
              </a:defRPr>
            </a:lvl2pPr>
            <a:lvl3pPr indent="-228600" lvl="2" marL="1371600" marR="0" rtl="0" algn="ctr">
              <a:spcBef>
                <a:spcPts val="0"/>
              </a:spcBef>
              <a:spcAft>
                <a:spcPts val="0"/>
              </a:spcAft>
              <a:buSzPts val="1400"/>
              <a:buNone/>
              <a:defRPr b="0" i="0" sz="4400" u="none" cap="none" strike="noStrike">
                <a:solidFill>
                  <a:srgbClr val="000000"/>
                </a:solidFill>
                <a:latin typeface="Helvetica Neue Light"/>
                <a:ea typeface="Helvetica Neue Light"/>
                <a:cs typeface="Helvetica Neue Light"/>
                <a:sym typeface="Helvetica Neue Light"/>
              </a:defRPr>
            </a:lvl3pPr>
            <a:lvl4pPr indent="-228600" lvl="3" marL="1828800" marR="0" rtl="0" algn="ctr">
              <a:spcBef>
                <a:spcPts val="0"/>
              </a:spcBef>
              <a:spcAft>
                <a:spcPts val="0"/>
              </a:spcAft>
              <a:buSzPts val="1400"/>
              <a:buNone/>
              <a:defRPr b="0" i="0" sz="4400" u="none" cap="none" strike="noStrike">
                <a:solidFill>
                  <a:srgbClr val="000000"/>
                </a:solidFill>
                <a:latin typeface="Helvetica Neue Light"/>
                <a:ea typeface="Helvetica Neue Light"/>
                <a:cs typeface="Helvetica Neue Light"/>
                <a:sym typeface="Helvetica Neue Light"/>
              </a:defRPr>
            </a:lvl4pPr>
            <a:lvl5pPr indent="-228600" lvl="4" marL="2286000" marR="0" rtl="0" algn="ctr">
              <a:spcBef>
                <a:spcPts val="0"/>
              </a:spcBef>
              <a:spcAft>
                <a:spcPts val="0"/>
              </a:spcAft>
              <a:buSzPts val="1400"/>
              <a:buNone/>
              <a:defRPr b="0" i="0" sz="4400" u="none" cap="none" strike="noStrike">
                <a:solidFill>
                  <a:srgbClr val="000000"/>
                </a:solidFill>
                <a:latin typeface="Helvetica Neue Light"/>
                <a:ea typeface="Helvetica Neue Light"/>
                <a:cs typeface="Helvetica Neue Light"/>
                <a:sym typeface="Helvetica Neue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Light"/>
                <a:ea typeface="Helvetica Neue Light"/>
                <a:cs typeface="Helvetica Neue Light"/>
                <a:sym typeface="Helvetica Neue Ligh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Light"/>
                <a:ea typeface="Helvetica Neue Light"/>
                <a:cs typeface="Helvetica Neue Light"/>
                <a:sym typeface="Helvetica Neue Ligh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Light"/>
                <a:ea typeface="Helvetica Neue Light"/>
                <a:cs typeface="Helvetica Neue Light"/>
                <a:sym typeface="Helvetica Neue Ligh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Light"/>
                <a:ea typeface="Helvetica Neue Light"/>
                <a:cs typeface="Helvetica Neue Light"/>
                <a:sym typeface="Helvetica Neue Light"/>
              </a:defRPr>
            </a:lvl9pPr>
          </a:lstStyle>
          <a:p/>
        </p:txBody>
      </p:sp>
      <p:sp>
        <p:nvSpPr>
          <p:cNvPr id="18" name="Google Shape;18;p4"/>
          <p:cNvSpPr txBox="1"/>
          <p:nvPr>
            <p:ph idx="12" type="sldNum"/>
          </p:nvPr>
        </p:nvSpPr>
        <p:spPr>
          <a:xfrm>
            <a:off x="11953875" y="13073062"/>
            <a:ext cx="465137" cy="476250"/>
          </a:xfrm>
          <a:prstGeom prst="rect">
            <a:avLst/>
          </a:prstGeom>
          <a:noFill/>
          <a:ln>
            <a:noFill/>
          </a:ln>
        </p:spPr>
        <p:txBody>
          <a:bodyPr anchorCtr="0" anchor="t" bIns="71425" lIns="71425" spcFirstLastPara="1" rIns="71425" wrap="square" tIns="71425">
            <a:noAutofit/>
          </a:bodyPr>
          <a:lstStyle>
            <a:lvl1pPr indent="0" lvl="0" marL="0" marR="0" algn="ctr">
              <a:lnSpc>
                <a:spcPct val="100000"/>
              </a:lnSpc>
              <a:spcBef>
                <a:spcPts val="0"/>
              </a:spcBef>
              <a:spcAft>
                <a:spcPts val="0"/>
              </a:spcAft>
              <a:buClr>
                <a:srgbClr val="000000"/>
              </a:buClr>
              <a:buSzPts val="2200"/>
              <a:buFont typeface="Helvetica Neue Light"/>
              <a:buNone/>
              <a:defRPr b="0" i="0" sz="2200" u="none">
                <a:solidFill>
                  <a:srgbClr val="000000"/>
                </a:solidFill>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2200"/>
              <a:buFont typeface="Helvetica Neue Light"/>
              <a:buNone/>
              <a:defRPr b="0" i="0" sz="2200" u="none">
                <a:solidFill>
                  <a:srgbClr val="000000"/>
                </a:solidFill>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2200"/>
              <a:buFont typeface="Helvetica Neue Light"/>
              <a:buNone/>
              <a:defRPr b="0" i="0" sz="2200" u="none">
                <a:solidFill>
                  <a:srgbClr val="000000"/>
                </a:solidFill>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2200"/>
              <a:buFont typeface="Helvetica Neue Light"/>
              <a:buNone/>
              <a:defRPr b="0" i="0" sz="2200" u="none">
                <a:solidFill>
                  <a:srgbClr val="000000"/>
                </a:solidFill>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2200"/>
              <a:buFont typeface="Helvetica Neue Light"/>
              <a:buNone/>
              <a:defRPr b="0" i="0" sz="2200" u="none">
                <a:solidFill>
                  <a:srgbClr val="000000"/>
                </a:solidFill>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2200"/>
              <a:buFont typeface="Helvetica Neue Light"/>
              <a:buNone/>
              <a:defRPr b="0" i="0" sz="2200" u="none">
                <a:solidFill>
                  <a:srgbClr val="000000"/>
                </a:solidFill>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2200"/>
              <a:buFont typeface="Helvetica Neue Light"/>
              <a:buNone/>
              <a:defRPr b="0" i="0" sz="2200" u="none">
                <a:solidFill>
                  <a:srgbClr val="000000"/>
                </a:solidFill>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2200"/>
              <a:buFont typeface="Helvetica Neue Light"/>
              <a:buNone/>
              <a:defRPr b="0" i="0" sz="2200" u="none">
                <a:solidFill>
                  <a:srgbClr val="000000"/>
                </a:solidFill>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2200"/>
              <a:buFont typeface="Helvetica Neue Light"/>
              <a:buNone/>
              <a:defRPr b="0" i="0" sz="2200" u="non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9" name="Shape 19"/>
        <p:cNvGrpSpPr/>
        <p:nvPr/>
      </p:nvGrpSpPr>
      <p:grpSpPr>
        <a:xfrm>
          <a:off x="0" y="0"/>
          <a:ext cx="0" cy="0"/>
          <a:chOff x="0" y="0"/>
          <a:chExt cx="0" cy="0"/>
        </a:xfrm>
      </p:grpSpPr>
      <p:sp>
        <p:nvSpPr>
          <p:cNvPr id="20" name="Google Shape;20;p5"/>
          <p:cNvSpPr txBox="1"/>
          <p:nvPr>
            <p:ph type="title"/>
          </p:nvPr>
        </p:nvSpPr>
        <p:spPr>
          <a:xfrm>
            <a:off x="1679575" y="914400"/>
            <a:ext cx="7864475" cy="3200400"/>
          </a:xfrm>
          <a:prstGeom prst="rect">
            <a:avLst/>
          </a:prstGeom>
          <a:noFill/>
          <a:ln>
            <a:noFill/>
          </a:ln>
        </p:spPr>
        <p:txBody>
          <a:bodyPr anchorCtr="0" anchor="b" bIns="45700" lIns="91425" spcFirstLastPara="1" rIns="91425" wrap="square" tIns="45700">
            <a:noAutofit/>
          </a:bodyPr>
          <a:lstStyle>
            <a:lvl1pPr lvl="0" marR="0" rtl="0" algn="ctr">
              <a:spcBef>
                <a:spcPts val="0"/>
              </a:spcBef>
              <a:spcAft>
                <a:spcPts val="0"/>
              </a:spcAft>
              <a:buSzPts val="1400"/>
              <a:buNone/>
              <a:defRPr b="0" i="0" sz="3200" u="none" cap="none" strike="noStrike">
                <a:solidFill>
                  <a:srgbClr val="000000"/>
                </a:solidFill>
                <a:latin typeface="Helvetica Neue Light"/>
                <a:ea typeface="Helvetica Neue Light"/>
                <a:cs typeface="Helvetica Neue Light"/>
                <a:sym typeface="Helvetica Neue Light"/>
              </a:defRPr>
            </a:lvl1pPr>
            <a:lvl2pPr lvl="1" marR="0" rtl="0" algn="ctr">
              <a:spcBef>
                <a:spcPts val="0"/>
              </a:spcBef>
              <a:spcAft>
                <a:spcPts val="0"/>
              </a:spcAft>
              <a:buSzPts val="1400"/>
              <a:buNone/>
              <a:defRPr b="0" i="0" sz="11200" u="none" cap="none" strike="noStrike">
                <a:solidFill>
                  <a:srgbClr val="000000"/>
                </a:solidFill>
                <a:latin typeface="Helvetica Neue Light"/>
                <a:ea typeface="Helvetica Neue Light"/>
                <a:cs typeface="Helvetica Neue Light"/>
                <a:sym typeface="Helvetica Neue Light"/>
              </a:defRPr>
            </a:lvl2pPr>
            <a:lvl3pPr lvl="2" marR="0" rtl="0" algn="ctr">
              <a:spcBef>
                <a:spcPts val="0"/>
              </a:spcBef>
              <a:spcAft>
                <a:spcPts val="0"/>
              </a:spcAft>
              <a:buSzPts val="1400"/>
              <a:buNone/>
              <a:defRPr b="0" i="0" sz="11200" u="none" cap="none" strike="noStrike">
                <a:solidFill>
                  <a:srgbClr val="000000"/>
                </a:solidFill>
                <a:latin typeface="Helvetica Neue Light"/>
                <a:ea typeface="Helvetica Neue Light"/>
                <a:cs typeface="Helvetica Neue Light"/>
                <a:sym typeface="Helvetica Neue Light"/>
              </a:defRPr>
            </a:lvl3pPr>
            <a:lvl4pPr lvl="3" marR="0" rtl="0" algn="ctr">
              <a:spcBef>
                <a:spcPts val="0"/>
              </a:spcBef>
              <a:spcAft>
                <a:spcPts val="0"/>
              </a:spcAft>
              <a:buSzPts val="1400"/>
              <a:buNone/>
              <a:defRPr b="0" i="0" sz="11200" u="none" cap="none" strike="noStrike">
                <a:solidFill>
                  <a:srgbClr val="000000"/>
                </a:solidFill>
                <a:latin typeface="Helvetica Neue Light"/>
                <a:ea typeface="Helvetica Neue Light"/>
                <a:cs typeface="Helvetica Neue Light"/>
                <a:sym typeface="Helvetica Neue Light"/>
              </a:defRPr>
            </a:lvl4pPr>
            <a:lvl5pPr lvl="4" marR="0" rtl="0" algn="ctr">
              <a:spcBef>
                <a:spcPts val="0"/>
              </a:spcBef>
              <a:spcAft>
                <a:spcPts val="0"/>
              </a:spcAft>
              <a:buSzPts val="1400"/>
              <a:buNone/>
              <a:defRPr b="0" i="0" sz="11200" u="none" cap="none" strike="noStrike">
                <a:solidFill>
                  <a:srgbClr val="000000"/>
                </a:solidFill>
                <a:latin typeface="Helvetica Neue Light"/>
                <a:ea typeface="Helvetica Neue Light"/>
                <a:cs typeface="Helvetica Neue Light"/>
                <a:sym typeface="Helvetica Neue Light"/>
              </a:defRPr>
            </a:lvl5pPr>
            <a:lvl6pPr lvl="5" marR="0" rtl="0" algn="ctr">
              <a:spcBef>
                <a:spcPts val="0"/>
              </a:spcBef>
              <a:spcAft>
                <a:spcPts val="0"/>
              </a:spcAft>
              <a:buSzPts val="1400"/>
              <a:buNone/>
              <a:defRPr b="0" i="0" sz="11200" u="none" cap="none" strike="noStrike">
                <a:solidFill>
                  <a:srgbClr val="000000"/>
                </a:solidFill>
                <a:latin typeface="Helvetica Neue Light"/>
                <a:ea typeface="Helvetica Neue Light"/>
                <a:cs typeface="Helvetica Neue Light"/>
                <a:sym typeface="Helvetica Neue Light"/>
              </a:defRPr>
            </a:lvl6pPr>
            <a:lvl7pPr lvl="6" marR="0" rtl="0" algn="ctr">
              <a:spcBef>
                <a:spcPts val="0"/>
              </a:spcBef>
              <a:spcAft>
                <a:spcPts val="0"/>
              </a:spcAft>
              <a:buSzPts val="1400"/>
              <a:buNone/>
              <a:defRPr b="0" i="0" sz="11200" u="none" cap="none" strike="noStrike">
                <a:solidFill>
                  <a:srgbClr val="000000"/>
                </a:solidFill>
                <a:latin typeface="Helvetica Neue Light"/>
                <a:ea typeface="Helvetica Neue Light"/>
                <a:cs typeface="Helvetica Neue Light"/>
                <a:sym typeface="Helvetica Neue Light"/>
              </a:defRPr>
            </a:lvl7pPr>
            <a:lvl8pPr lvl="7" marR="0" rtl="0" algn="ctr">
              <a:spcBef>
                <a:spcPts val="0"/>
              </a:spcBef>
              <a:spcAft>
                <a:spcPts val="0"/>
              </a:spcAft>
              <a:buSzPts val="1400"/>
              <a:buNone/>
              <a:defRPr b="0" i="0" sz="11200" u="none" cap="none" strike="noStrike">
                <a:solidFill>
                  <a:srgbClr val="000000"/>
                </a:solidFill>
                <a:latin typeface="Helvetica Neue Light"/>
                <a:ea typeface="Helvetica Neue Light"/>
                <a:cs typeface="Helvetica Neue Light"/>
                <a:sym typeface="Helvetica Neue Light"/>
              </a:defRPr>
            </a:lvl8pPr>
            <a:lvl9pPr lvl="8" marR="0" rtl="0" algn="ctr">
              <a:spcBef>
                <a:spcPts val="0"/>
              </a:spcBef>
              <a:spcAft>
                <a:spcPts val="0"/>
              </a:spcAft>
              <a:buSzPts val="1400"/>
              <a:buNone/>
              <a:defRPr b="0" i="0" sz="11200" u="none" cap="none" strike="noStrike">
                <a:solidFill>
                  <a:srgbClr val="000000"/>
                </a:solidFill>
                <a:latin typeface="Helvetica Neue Light"/>
                <a:ea typeface="Helvetica Neue Light"/>
                <a:cs typeface="Helvetica Neue Light"/>
                <a:sym typeface="Helvetica Neue Light"/>
              </a:defRPr>
            </a:lvl9pPr>
          </a:lstStyle>
          <a:p/>
        </p:txBody>
      </p:sp>
      <p:sp>
        <p:nvSpPr>
          <p:cNvPr id="21" name="Google Shape;21;p5"/>
          <p:cNvSpPr/>
          <p:nvPr>
            <p:ph idx="2" type="pic"/>
          </p:nvPr>
        </p:nvSpPr>
        <p:spPr>
          <a:xfrm>
            <a:off x="10366375" y="1974850"/>
            <a:ext cx="12344400" cy="9747250"/>
          </a:xfrm>
          <a:prstGeom prst="rect">
            <a:avLst/>
          </a:prstGeom>
          <a:noFill/>
          <a:ln>
            <a:noFill/>
          </a:ln>
        </p:spPr>
      </p:sp>
      <p:sp>
        <p:nvSpPr>
          <p:cNvPr id="22" name="Google Shape;22;p5"/>
          <p:cNvSpPr txBox="1"/>
          <p:nvPr>
            <p:ph idx="1" type="body"/>
          </p:nvPr>
        </p:nvSpPr>
        <p:spPr>
          <a:xfrm>
            <a:off x="1679575" y="4114800"/>
            <a:ext cx="7864475" cy="7623175"/>
          </a:xfrm>
          <a:prstGeom prst="rect">
            <a:avLst/>
          </a:prstGeom>
          <a:noFill/>
          <a:ln>
            <a:noFill/>
          </a:ln>
        </p:spPr>
        <p:txBody>
          <a:bodyPr anchorCtr="0" anchor="t" bIns="45700" lIns="91425" spcFirstLastPara="1" rIns="91425" wrap="square" tIns="45700">
            <a:noAutofit/>
          </a:bodyPr>
          <a:lstStyle>
            <a:lvl1pPr indent="-228600" lvl="0" marL="457200" marR="0" rtl="0" algn="ctr">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1pPr>
            <a:lvl2pPr indent="-228600" lvl="1" marL="914400" marR="0" rtl="0" algn="ctr">
              <a:spcBef>
                <a:spcPts val="0"/>
              </a:spcBef>
              <a:spcAft>
                <a:spcPts val="0"/>
              </a:spcAft>
              <a:buClr>
                <a:srgbClr val="000000"/>
              </a:buClr>
              <a:buSzPts val="1400"/>
              <a:buFont typeface="Helvetica Neue Light"/>
              <a:buNone/>
              <a:defRPr b="0" i="0" sz="1400" u="none" cap="none" strike="noStrike">
                <a:solidFill>
                  <a:srgbClr val="000000"/>
                </a:solidFill>
                <a:latin typeface="Helvetica Neue Light"/>
                <a:ea typeface="Helvetica Neue Light"/>
                <a:cs typeface="Helvetica Neue Light"/>
                <a:sym typeface="Helvetica Neue Light"/>
              </a:defRPr>
            </a:lvl2pPr>
            <a:lvl3pPr indent="-228600" lvl="2" marL="1371600" marR="0" rtl="0" algn="ctr">
              <a:spcBef>
                <a:spcPts val="0"/>
              </a:spcBef>
              <a:spcAft>
                <a:spcPts val="0"/>
              </a:spcAft>
              <a:buClr>
                <a:srgbClr val="000000"/>
              </a:buClr>
              <a:buSzPts val="12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3pPr>
            <a:lvl4pPr indent="-228600" lvl="3" marL="1828800" marR="0" rtl="0" algn="ctr">
              <a:spcBef>
                <a:spcPts val="0"/>
              </a:spcBef>
              <a:spcAft>
                <a:spcPts val="0"/>
              </a:spcAft>
              <a:buClr>
                <a:srgbClr val="000000"/>
              </a:buClr>
              <a:buSzPts val="1000"/>
              <a:buFont typeface="Helvetica Neue Light"/>
              <a:buNone/>
              <a:defRPr b="0" i="0" sz="1000" u="none" cap="none" strike="noStrike">
                <a:solidFill>
                  <a:srgbClr val="000000"/>
                </a:solidFill>
                <a:latin typeface="Helvetica Neue Light"/>
                <a:ea typeface="Helvetica Neue Light"/>
                <a:cs typeface="Helvetica Neue Light"/>
                <a:sym typeface="Helvetica Neue Light"/>
              </a:defRPr>
            </a:lvl4pPr>
            <a:lvl5pPr indent="-228600" lvl="4" marL="2286000" marR="0" rtl="0" algn="ctr">
              <a:spcBef>
                <a:spcPts val="0"/>
              </a:spcBef>
              <a:spcAft>
                <a:spcPts val="0"/>
              </a:spcAft>
              <a:buClr>
                <a:srgbClr val="000000"/>
              </a:buClr>
              <a:buSzPts val="1000"/>
              <a:buFont typeface="Helvetica Neue Light"/>
              <a:buNone/>
              <a:defRPr b="0" i="0" sz="1000" u="none" cap="none" strike="noStrike">
                <a:solidFill>
                  <a:srgbClr val="000000"/>
                </a:solidFill>
                <a:latin typeface="Helvetica Neue Light"/>
                <a:ea typeface="Helvetica Neue Light"/>
                <a:cs typeface="Helvetica Neue Light"/>
                <a:sym typeface="Helvetica Neue Light"/>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Helvetica Neue Light"/>
                <a:ea typeface="Helvetica Neue Light"/>
                <a:cs typeface="Helvetica Neue Light"/>
                <a:sym typeface="Helvetica Neue Light"/>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Helvetica Neue Light"/>
                <a:ea typeface="Helvetica Neue Light"/>
                <a:cs typeface="Helvetica Neue Light"/>
                <a:sym typeface="Helvetica Neue Light"/>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Helvetica Neue Light"/>
                <a:ea typeface="Helvetica Neue Light"/>
                <a:cs typeface="Helvetica Neue Light"/>
                <a:sym typeface="Helvetica Neue Light"/>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Helvetica Neue Light"/>
                <a:ea typeface="Helvetica Neue Light"/>
                <a:cs typeface="Helvetica Neue Light"/>
                <a:sym typeface="Helvetica Neue Light"/>
              </a:defRPr>
            </a:lvl9pPr>
          </a:lstStyle>
          <a:p/>
        </p:txBody>
      </p:sp>
      <p:sp>
        <p:nvSpPr>
          <p:cNvPr id="23" name="Google Shape;23;p5"/>
          <p:cNvSpPr txBox="1"/>
          <p:nvPr>
            <p:ph idx="12" type="sldNum"/>
          </p:nvPr>
        </p:nvSpPr>
        <p:spPr>
          <a:xfrm>
            <a:off x="11953875" y="13073062"/>
            <a:ext cx="465137" cy="476250"/>
          </a:xfrm>
          <a:prstGeom prst="rect">
            <a:avLst/>
          </a:prstGeom>
          <a:noFill/>
          <a:ln>
            <a:noFill/>
          </a:ln>
        </p:spPr>
        <p:txBody>
          <a:bodyPr anchorCtr="0" anchor="t" bIns="71425" lIns="71425" spcFirstLastPara="1" rIns="71425" wrap="square" tIns="71425">
            <a:noAutofit/>
          </a:bodyPr>
          <a:lstStyle>
            <a:lvl1pPr indent="0" lvl="0" marL="0" marR="0" algn="ctr">
              <a:lnSpc>
                <a:spcPct val="100000"/>
              </a:lnSpc>
              <a:spcBef>
                <a:spcPts val="0"/>
              </a:spcBef>
              <a:spcAft>
                <a:spcPts val="0"/>
              </a:spcAft>
              <a:buClr>
                <a:srgbClr val="000000"/>
              </a:buClr>
              <a:buSzPts val="2200"/>
              <a:buFont typeface="Helvetica Neue Light"/>
              <a:buNone/>
              <a:defRPr b="0" i="0" sz="2200" u="none">
                <a:solidFill>
                  <a:srgbClr val="000000"/>
                </a:solidFill>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2200"/>
              <a:buFont typeface="Helvetica Neue Light"/>
              <a:buNone/>
              <a:defRPr b="0" i="0" sz="2200" u="none">
                <a:solidFill>
                  <a:srgbClr val="000000"/>
                </a:solidFill>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2200"/>
              <a:buFont typeface="Helvetica Neue Light"/>
              <a:buNone/>
              <a:defRPr b="0" i="0" sz="2200" u="none">
                <a:solidFill>
                  <a:srgbClr val="000000"/>
                </a:solidFill>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2200"/>
              <a:buFont typeface="Helvetica Neue Light"/>
              <a:buNone/>
              <a:defRPr b="0" i="0" sz="2200" u="none">
                <a:solidFill>
                  <a:srgbClr val="000000"/>
                </a:solidFill>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2200"/>
              <a:buFont typeface="Helvetica Neue Light"/>
              <a:buNone/>
              <a:defRPr b="0" i="0" sz="2200" u="none">
                <a:solidFill>
                  <a:srgbClr val="000000"/>
                </a:solidFill>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2200"/>
              <a:buFont typeface="Helvetica Neue Light"/>
              <a:buNone/>
              <a:defRPr b="0" i="0" sz="2200" u="none">
                <a:solidFill>
                  <a:srgbClr val="000000"/>
                </a:solidFill>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2200"/>
              <a:buFont typeface="Helvetica Neue Light"/>
              <a:buNone/>
              <a:defRPr b="0" i="0" sz="2200" u="none">
                <a:solidFill>
                  <a:srgbClr val="000000"/>
                </a:solidFill>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2200"/>
              <a:buFont typeface="Helvetica Neue Light"/>
              <a:buNone/>
              <a:defRPr b="0" i="0" sz="2200" u="none">
                <a:solidFill>
                  <a:srgbClr val="000000"/>
                </a:solidFill>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2200"/>
              <a:buFont typeface="Helvetica Neue Light"/>
              <a:buNone/>
              <a:defRPr b="0" i="0" sz="2200" u="non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4" name="Shape 24"/>
        <p:cNvGrpSpPr/>
        <p:nvPr/>
      </p:nvGrpSpPr>
      <p:grpSpPr>
        <a:xfrm>
          <a:off x="0" y="0"/>
          <a:ext cx="0" cy="0"/>
          <a:chOff x="0" y="0"/>
          <a:chExt cx="0" cy="0"/>
        </a:xfrm>
      </p:grpSpPr>
      <p:sp>
        <p:nvSpPr>
          <p:cNvPr id="25" name="Google Shape;25;p6"/>
          <p:cNvSpPr txBox="1"/>
          <p:nvPr>
            <p:ph type="title"/>
          </p:nvPr>
        </p:nvSpPr>
        <p:spPr>
          <a:xfrm>
            <a:off x="1679575" y="914400"/>
            <a:ext cx="7864475" cy="3200400"/>
          </a:xfrm>
          <a:prstGeom prst="rect">
            <a:avLst/>
          </a:prstGeom>
          <a:noFill/>
          <a:ln>
            <a:noFill/>
          </a:ln>
        </p:spPr>
        <p:txBody>
          <a:bodyPr anchorCtr="0" anchor="b" bIns="45700" lIns="91425" spcFirstLastPara="1" rIns="91425" wrap="square" tIns="45700">
            <a:noAutofit/>
          </a:bodyPr>
          <a:lstStyle>
            <a:lvl1pPr lvl="0" marR="0" rtl="0" algn="ctr">
              <a:spcBef>
                <a:spcPts val="0"/>
              </a:spcBef>
              <a:spcAft>
                <a:spcPts val="0"/>
              </a:spcAft>
              <a:buSzPts val="1400"/>
              <a:buNone/>
              <a:defRPr b="0" i="0" sz="3200" u="none" cap="none" strike="noStrike">
                <a:solidFill>
                  <a:srgbClr val="000000"/>
                </a:solidFill>
                <a:latin typeface="Helvetica Neue Light"/>
                <a:ea typeface="Helvetica Neue Light"/>
                <a:cs typeface="Helvetica Neue Light"/>
                <a:sym typeface="Helvetica Neue Light"/>
              </a:defRPr>
            </a:lvl1pPr>
            <a:lvl2pPr lvl="1" marR="0" rtl="0" algn="ctr">
              <a:spcBef>
                <a:spcPts val="0"/>
              </a:spcBef>
              <a:spcAft>
                <a:spcPts val="0"/>
              </a:spcAft>
              <a:buSzPts val="1400"/>
              <a:buNone/>
              <a:defRPr b="0" i="0" sz="11200" u="none" cap="none" strike="noStrike">
                <a:solidFill>
                  <a:srgbClr val="000000"/>
                </a:solidFill>
                <a:latin typeface="Helvetica Neue Light"/>
                <a:ea typeface="Helvetica Neue Light"/>
                <a:cs typeface="Helvetica Neue Light"/>
                <a:sym typeface="Helvetica Neue Light"/>
              </a:defRPr>
            </a:lvl2pPr>
            <a:lvl3pPr lvl="2" marR="0" rtl="0" algn="ctr">
              <a:spcBef>
                <a:spcPts val="0"/>
              </a:spcBef>
              <a:spcAft>
                <a:spcPts val="0"/>
              </a:spcAft>
              <a:buSzPts val="1400"/>
              <a:buNone/>
              <a:defRPr b="0" i="0" sz="11200" u="none" cap="none" strike="noStrike">
                <a:solidFill>
                  <a:srgbClr val="000000"/>
                </a:solidFill>
                <a:latin typeface="Helvetica Neue Light"/>
                <a:ea typeface="Helvetica Neue Light"/>
                <a:cs typeface="Helvetica Neue Light"/>
                <a:sym typeface="Helvetica Neue Light"/>
              </a:defRPr>
            </a:lvl3pPr>
            <a:lvl4pPr lvl="3" marR="0" rtl="0" algn="ctr">
              <a:spcBef>
                <a:spcPts val="0"/>
              </a:spcBef>
              <a:spcAft>
                <a:spcPts val="0"/>
              </a:spcAft>
              <a:buSzPts val="1400"/>
              <a:buNone/>
              <a:defRPr b="0" i="0" sz="11200" u="none" cap="none" strike="noStrike">
                <a:solidFill>
                  <a:srgbClr val="000000"/>
                </a:solidFill>
                <a:latin typeface="Helvetica Neue Light"/>
                <a:ea typeface="Helvetica Neue Light"/>
                <a:cs typeface="Helvetica Neue Light"/>
                <a:sym typeface="Helvetica Neue Light"/>
              </a:defRPr>
            </a:lvl4pPr>
            <a:lvl5pPr lvl="4" marR="0" rtl="0" algn="ctr">
              <a:spcBef>
                <a:spcPts val="0"/>
              </a:spcBef>
              <a:spcAft>
                <a:spcPts val="0"/>
              </a:spcAft>
              <a:buSzPts val="1400"/>
              <a:buNone/>
              <a:defRPr b="0" i="0" sz="11200" u="none" cap="none" strike="noStrike">
                <a:solidFill>
                  <a:srgbClr val="000000"/>
                </a:solidFill>
                <a:latin typeface="Helvetica Neue Light"/>
                <a:ea typeface="Helvetica Neue Light"/>
                <a:cs typeface="Helvetica Neue Light"/>
                <a:sym typeface="Helvetica Neue Light"/>
              </a:defRPr>
            </a:lvl5pPr>
            <a:lvl6pPr lvl="5" marR="0" rtl="0" algn="ctr">
              <a:spcBef>
                <a:spcPts val="0"/>
              </a:spcBef>
              <a:spcAft>
                <a:spcPts val="0"/>
              </a:spcAft>
              <a:buSzPts val="1400"/>
              <a:buNone/>
              <a:defRPr b="0" i="0" sz="11200" u="none" cap="none" strike="noStrike">
                <a:solidFill>
                  <a:srgbClr val="000000"/>
                </a:solidFill>
                <a:latin typeface="Helvetica Neue Light"/>
                <a:ea typeface="Helvetica Neue Light"/>
                <a:cs typeface="Helvetica Neue Light"/>
                <a:sym typeface="Helvetica Neue Light"/>
              </a:defRPr>
            </a:lvl6pPr>
            <a:lvl7pPr lvl="6" marR="0" rtl="0" algn="ctr">
              <a:spcBef>
                <a:spcPts val="0"/>
              </a:spcBef>
              <a:spcAft>
                <a:spcPts val="0"/>
              </a:spcAft>
              <a:buSzPts val="1400"/>
              <a:buNone/>
              <a:defRPr b="0" i="0" sz="11200" u="none" cap="none" strike="noStrike">
                <a:solidFill>
                  <a:srgbClr val="000000"/>
                </a:solidFill>
                <a:latin typeface="Helvetica Neue Light"/>
                <a:ea typeface="Helvetica Neue Light"/>
                <a:cs typeface="Helvetica Neue Light"/>
                <a:sym typeface="Helvetica Neue Light"/>
              </a:defRPr>
            </a:lvl7pPr>
            <a:lvl8pPr lvl="7" marR="0" rtl="0" algn="ctr">
              <a:spcBef>
                <a:spcPts val="0"/>
              </a:spcBef>
              <a:spcAft>
                <a:spcPts val="0"/>
              </a:spcAft>
              <a:buSzPts val="1400"/>
              <a:buNone/>
              <a:defRPr b="0" i="0" sz="11200" u="none" cap="none" strike="noStrike">
                <a:solidFill>
                  <a:srgbClr val="000000"/>
                </a:solidFill>
                <a:latin typeface="Helvetica Neue Light"/>
                <a:ea typeface="Helvetica Neue Light"/>
                <a:cs typeface="Helvetica Neue Light"/>
                <a:sym typeface="Helvetica Neue Light"/>
              </a:defRPr>
            </a:lvl8pPr>
            <a:lvl9pPr lvl="8" marR="0" rtl="0" algn="ctr">
              <a:spcBef>
                <a:spcPts val="0"/>
              </a:spcBef>
              <a:spcAft>
                <a:spcPts val="0"/>
              </a:spcAft>
              <a:buSzPts val="1400"/>
              <a:buNone/>
              <a:defRPr b="0" i="0" sz="11200" u="none" cap="none" strike="noStrike">
                <a:solidFill>
                  <a:srgbClr val="000000"/>
                </a:solidFill>
                <a:latin typeface="Helvetica Neue Light"/>
                <a:ea typeface="Helvetica Neue Light"/>
                <a:cs typeface="Helvetica Neue Light"/>
                <a:sym typeface="Helvetica Neue Light"/>
              </a:defRPr>
            </a:lvl9pPr>
          </a:lstStyle>
          <a:p/>
        </p:txBody>
      </p:sp>
      <p:sp>
        <p:nvSpPr>
          <p:cNvPr id="26" name="Google Shape;26;p6"/>
          <p:cNvSpPr txBox="1"/>
          <p:nvPr>
            <p:ph idx="1" type="body"/>
          </p:nvPr>
        </p:nvSpPr>
        <p:spPr>
          <a:xfrm>
            <a:off x="10366375" y="1974850"/>
            <a:ext cx="12344400" cy="9747250"/>
          </a:xfrm>
          <a:prstGeom prst="rect">
            <a:avLst/>
          </a:prstGeom>
          <a:noFill/>
          <a:ln>
            <a:noFill/>
          </a:ln>
        </p:spPr>
        <p:txBody>
          <a:bodyPr anchorCtr="0" anchor="t" bIns="45700" lIns="91425" spcFirstLastPara="1" rIns="91425" wrap="square" tIns="45700">
            <a:noAutofit/>
          </a:bodyPr>
          <a:lstStyle>
            <a:lvl1pPr indent="-228600" lvl="0" marL="457200" marR="0" rtl="0" algn="ctr">
              <a:spcBef>
                <a:spcPts val="0"/>
              </a:spcBef>
              <a:spcAft>
                <a:spcPts val="0"/>
              </a:spcAft>
              <a:buSzPts val="1400"/>
              <a:buNone/>
              <a:defRPr b="0" i="0" sz="3200" u="none" cap="none" strike="noStrike">
                <a:solidFill>
                  <a:srgbClr val="000000"/>
                </a:solidFill>
                <a:latin typeface="Helvetica Neue Light"/>
                <a:ea typeface="Helvetica Neue Light"/>
                <a:cs typeface="Helvetica Neue Light"/>
                <a:sym typeface="Helvetica Neue Light"/>
              </a:defRPr>
            </a:lvl1pPr>
            <a:lvl2pPr indent="-228600" lvl="1" marL="914400" marR="0" rtl="0" algn="ctr">
              <a:spcBef>
                <a:spcPts val="0"/>
              </a:spcBef>
              <a:spcAft>
                <a:spcPts val="0"/>
              </a:spcAft>
              <a:buSzPts val="1400"/>
              <a:buNone/>
              <a:defRPr b="0" i="0" sz="2800" u="none" cap="none" strike="noStrike">
                <a:solidFill>
                  <a:srgbClr val="000000"/>
                </a:solidFill>
                <a:latin typeface="Helvetica Neue Light"/>
                <a:ea typeface="Helvetica Neue Light"/>
                <a:cs typeface="Helvetica Neue Light"/>
                <a:sym typeface="Helvetica Neue Light"/>
              </a:defRPr>
            </a:lvl2pPr>
            <a:lvl3pPr indent="-228600" lvl="2" marL="1371600" marR="0" rtl="0" algn="ctr">
              <a:spcBef>
                <a:spcPts val="0"/>
              </a:spcBef>
              <a:spcAft>
                <a:spcPts val="0"/>
              </a:spcAft>
              <a:buSzPts val="1400"/>
              <a:buNone/>
              <a:defRPr b="0" i="0" sz="2400" u="none" cap="none" strike="noStrike">
                <a:solidFill>
                  <a:srgbClr val="000000"/>
                </a:solidFill>
                <a:latin typeface="Helvetica Neue Light"/>
                <a:ea typeface="Helvetica Neue Light"/>
                <a:cs typeface="Helvetica Neue Light"/>
                <a:sym typeface="Helvetica Neue Light"/>
              </a:defRPr>
            </a:lvl3pPr>
            <a:lvl4pPr indent="-228600" lvl="3" marL="1828800" marR="0" rtl="0" algn="ctr">
              <a:spcBef>
                <a:spcPts val="0"/>
              </a:spcBef>
              <a:spcAft>
                <a:spcPts val="0"/>
              </a:spcAft>
              <a:buSzPts val="1400"/>
              <a:buNone/>
              <a:defRPr b="0" i="0" sz="2000" u="none" cap="none" strike="noStrike">
                <a:solidFill>
                  <a:srgbClr val="000000"/>
                </a:solidFill>
                <a:latin typeface="Helvetica Neue Light"/>
                <a:ea typeface="Helvetica Neue Light"/>
                <a:cs typeface="Helvetica Neue Light"/>
                <a:sym typeface="Helvetica Neue Light"/>
              </a:defRPr>
            </a:lvl4pPr>
            <a:lvl5pPr indent="-228600" lvl="4" marL="2286000" marR="0" rtl="0" algn="ctr">
              <a:spcBef>
                <a:spcPts val="0"/>
              </a:spcBef>
              <a:spcAft>
                <a:spcPts val="0"/>
              </a:spcAft>
              <a:buSzPts val="1400"/>
              <a:buNone/>
              <a:defRPr b="0" i="0" sz="2000" u="none" cap="none" strike="noStrike">
                <a:solidFill>
                  <a:srgbClr val="000000"/>
                </a:solidFill>
                <a:latin typeface="Helvetica Neue Light"/>
                <a:ea typeface="Helvetica Neue Light"/>
                <a:cs typeface="Helvetica Neue Light"/>
                <a:sym typeface="Helvetica Neue Light"/>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Helvetica Neue Light"/>
                <a:ea typeface="Helvetica Neue Light"/>
                <a:cs typeface="Helvetica Neue Light"/>
                <a:sym typeface="Helvetica Neue Light"/>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Helvetica Neue Light"/>
                <a:ea typeface="Helvetica Neue Light"/>
                <a:cs typeface="Helvetica Neue Light"/>
                <a:sym typeface="Helvetica Neue Light"/>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Helvetica Neue Light"/>
                <a:ea typeface="Helvetica Neue Light"/>
                <a:cs typeface="Helvetica Neue Light"/>
                <a:sym typeface="Helvetica Neue Light"/>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Helvetica Neue Light"/>
                <a:ea typeface="Helvetica Neue Light"/>
                <a:cs typeface="Helvetica Neue Light"/>
                <a:sym typeface="Helvetica Neue Light"/>
              </a:defRPr>
            </a:lvl9pPr>
          </a:lstStyle>
          <a:p/>
        </p:txBody>
      </p:sp>
      <p:sp>
        <p:nvSpPr>
          <p:cNvPr id="27" name="Google Shape;27;p6"/>
          <p:cNvSpPr txBox="1"/>
          <p:nvPr>
            <p:ph idx="2" type="body"/>
          </p:nvPr>
        </p:nvSpPr>
        <p:spPr>
          <a:xfrm>
            <a:off x="1679575" y="4114800"/>
            <a:ext cx="7864475" cy="7623175"/>
          </a:xfrm>
          <a:prstGeom prst="rect">
            <a:avLst/>
          </a:prstGeom>
          <a:noFill/>
          <a:ln>
            <a:noFill/>
          </a:ln>
        </p:spPr>
        <p:txBody>
          <a:bodyPr anchorCtr="0" anchor="t" bIns="45700" lIns="91425" spcFirstLastPara="1" rIns="91425" wrap="square" tIns="45700">
            <a:noAutofit/>
          </a:bodyPr>
          <a:lstStyle>
            <a:lvl1pPr indent="-228600" lvl="0" marL="457200" marR="0" rtl="0" algn="ctr">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1pPr>
            <a:lvl2pPr indent="-228600" lvl="1" marL="914400" marR="0" rtl="0" algn="ctr">
              <a:spcBef>
                <a:spcPts val="0"/>
              </a:spcBef>
              <a:spcAft>
                <a:spcPts val="0"/>
              </a:spcAft>
              <a:buClr>
                <a:srgbClr val="000000"/>
              </a:buClr>
              <a:buSzPts val="1400"/>
              <a:buFont typeface="Helvetica Neue Light"/>
              <a:buNone/>
              <a:defRPr b="0" i="0" sz="1400" u="none" cap="none" strike="noStrike">
                <a:solidFill>
                  <a:srgbClr val="000000"/>
                </a:solidFill>
                <a:latin typeface="Helvetica Neue Light"/>
                <a:ea typeface="Helvetica Neue Light"/>
                <a:cs typeface="Helvetica Neue Light"/>
                <a:sym typeface="Helvetica Neue Light"/>
              </a:defRPr>
            </a:lvl2pPr>
            <a:lvl3pPr indent="-228600" lvl="2" marL="1371600" marR="0" rtl="0" algn="ctr">
              <a:spcBef>
                <a:spcPts val="0"/>
              </a:spcBef>
              <a:spcAft>
                <a:spcPts val="0"/>
              </a:spcAft>
              <a:buClr>
                <a:srgbClr val="000000"/>
              </a:buClr>
              <a:buSzPts val="1200"/>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3pPr>
            <a:lvl4pPr indent="-228600" lvl="3" marL="1828800" marR="0" rtl="0" algn="ctr">
              <a:spcBef>
                <a:spcPts val="0"/>
              </a:spcBef>
              <a:spcAft>
                <a:spcPts val="0"/>
              </a:spcAft>
              <a:buClr>
                <a:srgbClr val="000000"/>
              </a:buClr>
              <a:buSzPts val="1000"/>
              <a:buFont typeface="Helvetica Neue Light"/>
              <a:buNone/>
              <a:defRPr b="0" i="0" sz="1000" u="none" cap="none" strike="noStrike">
                <a:solidFill>
                  <a:srgbClr val="000000"/>
                </a:solidFill>
                <a:latin typeface="Helvetica Neue Light"/>
                <a:ea typeface="Helvetica Neue Light"/>
                <a:cs typeface="Helvetica Neue Light"/>
                <a:sym typeface="Helvetica Neue Light"/>
              </a:defRPr>
            </a:lvl4pPr>
            <a:lvl5pPr indent="-228600" lvl="4" marL="2286000" marR="0" rtl="0" algn="ctr">
              <a:spcBef>
                <a:spcPts val="0"/>
              </a:spcBef>
              <a:spcAft>
                <a:spcPts val="0"/>
              </a:spcAft>
              <a:buClr>
                <a:srgbClr val="000000"/>
              </a:buClr>
              <a:buSzPts val="1000"/>
              <a:buFont typeface="Helvetica Neue Light"/>
              <a:buNone/>
              <a:defRPr b="0" i="0" sz="1000" u="none" cap="none" strike="noStrike">
                <a:solidFill>
                  <a:srgbClr val="000000"/>
                </a:solidFill>
                <a:latin typeface="Helvetica Neue Light"/>
                <a:ea typeface="Helvetica Neue Light"/>
                <a:cs typeface="Helvetica Neue Light"/>
                <a:sym typeface="Helvetica Neue Light"/>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Helvetica Neue Light"/>
                <a:ea typeface="Helvetica Neue Light"/>
                <a:cs typeface="Helvetica Neue Light"/>
                <a:sym typeface="Helvetica Neue Light"/>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Helvetica Neue Light"/>
                <a:ea typeface="Helvetica Neue Light"/>
                <a:cs typeface="Helvetica Neue Light"/>
                <a:sym typeface="Helvetica Neue Light"/>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Helvetica Neue Light"/>
                <a:ea typeface="Helvetica Neue Light"/>
                <a:cs typeface="Helvetica Neue Light"/>
                <a:sym typeface="Helvetica Neue Light"/>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Helvetica Neue Light"/>
                <a:ea typeface="Helvetica Neue Light"/>
                <a:cs typeface="Helvetica Neue Light"/>
                <a:sym typeface="Helvetica Neue Light"/>
              </a:defRPr>
            </a:lvl9pPr>
          </a:lstStyle>
          <a:p/>
        </p:txBody>
      </p:sp>
      <p:sp>
        <p:nvSpPr>
          <p:cNvPr id="28" name="Google Shape;28;p6"/>
          <p:cNvSpPr txBox="1"/>
          <p:nvPr>
            <p:ph idx="12" type="sldNum"/>
          </p:nvPr>
        </p:nvSpPr>
        <p:spPr>
          <a:xfrm>
            <a:off x="11953875" y="13073062"/>
            <a:ext cx="465137" cy="476250"/>
          </a:xfrm>
          <a:prstGeom prst="rect">
            <a:avLst/>
          </a:prstGeom>
          <a:noFill/>
          <a:ln>
            <a:noFill/>
          </a:ln>
        </p:spPr>
        <p:txBody>
          <a:bodyPr anchorCtr="0" anchor="t" bIns="71425" lIns="71425" spcFirstLastPara="1" rIns="71425" wrap="square" tIns="71425">
            <a:noAutofit/>
          </a:bodyPr>
          <a:lstStyle>
            <a:lvl1pPr indent="0" lvl="0" marL="0" marR="0" algn="ctr">
              <a:lnSpc>
                <a:spcPct val="100000"/>
              </a:lnSpc>
              <a:spcBef>
                <a:spcPts val="0"/>
              </a:spcBef>
              <a:spcAft>
                <a:spcPts val="0"/>
              </a:spcAft>
              <a:buClr>
                <a:srgbClr val="000000"/>
              </a:buClr>
              <a:buSzPts val="2200"/>
              <a:buFont typeface="Helvetica Neue Light"/>
              <a:buNone/>
              <a:defRPr b="0" i="0" sz="2200" u="none">
                <a:solidFill>
                  <a:srgbClr val="000000"/>
                </a:solidFill>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2200"/>
              <a:buFont typeface="Helvetica Neue Light"/>
              <a:buNone/>
              <a:defRPr b="0" i="0" sz="2200" u="none">
                <a:solidFill>
                  <a:srgbClr val="000000"/>
                </a:solidFill>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2200"/>
              <a:buFont typeface="Helvetica Neue Light"/>
              <a:buNone/>
              <a:defRPr b="0" i="0" sz="2200" u="none">
                <a:solidFill>
                  <a:srgbClr val="000000"/>
                </a:solidFill>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2200"/>
              <a:buFont typeface="Helvetica Neue Light"/>
              <a:buNone/>
              <a:defRPr b="0" i="0" sz="2200" u="none">
                <a:solidFill>
                  <a:srgbClr val="000000"/>
                </a:solidFill>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2200"/>
              <a:buFont typeface="Helvetica Neue Light"/>
              <a:buNone/>
              <a:defRPr b="0" i="0" sz="2200" u="none">
                <a:solidFill>
                  <a:srgbClr val="000000"/>
                </a:solidFill>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2200"/>
              <a:buFont typeface="Helvetica Neue Light"/>
              <a:buNone/>
              <a:defRPr b="0" i="0" sz="2200" u="none">
                <a:solidFill>
                  <a:srgbClr val="000000"/>
                </a:solidFill>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2200"/>
              <a:buFont typeface="Helvetica Neue Light"/>
              <a:buNone/>
              <a:defRPr b="0" i="0" sz="2200" u="none">
                <a:solidFill>
                  <a:srgbClr val="000000"/>
                </a:solidFill>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2200"/>
              <a:buFont typeface="Helvetica Neue Light"/>
              <a:buNone/>
              <a:defRPr b="0" i="0" sz="2200" u="none">
                <a:solidFill>
                  <a:srgbClr val="000000"/>
                </a:solidFill>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2200"/>
              <a:buFont typeface="Helvetica Neue Light"/>
              <a:buNone/>
              <a:defRPr b="0" i="0" sz="2200" u="non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9" name="Shape 29"/>
        <p:cNvGrpSpPr/>
        <p:nvPr/>
      </p:nvGrpSpPr>
      <p:grpSpPr>
        <a:xfrm>
          <a:off x="0" y="0"/>
          <a:ext cx="0" cy="0"/>
          <a:chOff x="0" y="0"/>
          <a:chExt cx="0" cy="0"/>
        </a:xfrm>
      </p:grpSpPr>
      <p:sp>
        <p:nvSpPr>
          <p:cNvPr id="30" name="Google Shape;30;p7"/>
          <p:cNvSpPr txBox="1"/>
          <p:nvPr>
            <p:ph idx="12" type="sldNum"/>
          </p:nvPr>
        </p:nvSpPr>
        <p:spPr>
          <a:xfrm>
            <a:off x="11953875" y="13073062"/>
            <a:ext cx="465137" cy="476250"/>
          </a:xfrm>
          <a:prstGeom prst="rect">
            <a:avLst/>
          </a:prstGeom>
          <a:noFill/>
          <a:ln>
            <a:noFill/>
          </a:ln>
        </p:spPr>
        <p:txBody>
          <a:bodyPr anchorCtr="0" anchor="t" bIns="71425" lIns="71425" spcFirstLastPara="1" rIns="71425" wrap="square" tIns="71425">
            <a:noAutofit/>
          </a:bodyPr>
          <a:lstStyle>
            <a:lvl1pPr indent="0" lvl="0" marL="0" marR="0" algn="ctr">
              <a:lnSpc>
                <a:spcPct val="100000"/>
              </a:lnSpc>
              <a:spcBef>
                <a:spcPts val="0"/>
              </a:spcBef>
              <a:spcAft>
                <a:spcPts val="0"/>
              </a:spcAft>
              <a:buClr>
                <a:srgbClr val="000000"/>
              </a:buClr>
              <a:buSzPts val="2200"/>
              <a:buFont typeface="Helvetica Neue Light"/>
              <a:buNone/>
              <a:defRPr b="0" i="0" sz="2200" u="none">
                <a:solidFill>
                  <a:srgbClr val="000000"/>
                </a:solidFill>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2200"/>
              <a:buFont typeface="Helvetica Neue Light"/>
              <a:buNone/>
              <a:defRPr b="0" i="0" sz="2200" u="none">
                <a:solidFill>
                  <a:srgbClr val="000000"/>
                </a:solidFill>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2200"/>
              <a:buFont typeface="Helvetica Neue Light"/>
              <a:buNone/>
              <a:defRPr b="0" i="0" sz="2200" u="none">
                <a:solidFill>
                  <a:srgbClr val="000000"/>
                </a:solidFill>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2200"/>
              <a:buFont typeface="Helvetica Neue Light"/>
              <a:buNone/>
              <a:defRPr b="0" i="0" sz="2200" u="none">
                <a:solidFill>
                  <a:srgbClr val="000000"/>
                </a:solidFill>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2200"/>
              <a:buFont typeface="Helvetica Neue Light"/>
              <a:buNone/>
              <a:defRPr b="0" i="0" sz="2200" u="none">
                <a:solidFill>
                  <a:srgbClr val="000000"/>
                </a:solidFill>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2200"/>
              <a:buFont typeface="Helvetica Neue Light"/>
              <a:buNone/>
              <a:defRPr b="0" i="0" sz="2200" u="none">
                <a:solidFill>
                  <a:srgbClr val="000000"/>
                </a:solidFill>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2200"/>
              <a:buFont typeface="Helvetica Neue Light"/>
              <a:buNone/>
              <a:defRPr b="0" i="0" sz="2200" u="none">
                <a:solidFill>
                  <a:srgbClr val="000000"/>
                </a:solidFill>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2200"/>
              <a:buFont typeface="Helvetica Neue Light"/>
              <a:buNone/>
              <a:defRPr b="0" i="0" sz="2200" u="none">
                <a:solidFill>
                  <a:srgbClr val="000000"/>
                </a:solidFill>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2200"/>
              <a:buFont typeface="Helvetica Neue Light"/>
              <a:buNone/>
              <a:defRPr b="0" i="0" sz="2200" u="non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8"/>
          <p:cNvSpPr txBox="1"/>
          <p:nvPr>
            <p:ph type="title"/>
          </p:nvPr>
        </p:nvSpPr>
        <p:spPr>
          <a:xfrm>
            <a:off x="1676400" y="730250"/>
            <a:ext cx="21031200" cy="2651125"/>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11200" u="none" cap="none" strike="noStrike">
                <a:solidFill>
                  <a:srgbClr val="000000"/>
                </a:solidFill>
                <a:latin typeface="Helvetica Neue Light"/>
                <a:ea typeface="Helvetica Neue Light"/>
                <a:cs typeface="Helvetica Neue Light"/>
                <a:sym typeface="Helvetica Neue Light"/>
              </a:defRPr>
            </a:lvl1pPr>
            <a:lvl2pPr lvl="1" marR="0" rtl="0" algn="ctr">
              <a:spcBef>
                <a:spcPts val="0"/>
              </a:spcBef>
              <a:spcAft>
                <a:spcPts val="0"/>
              </a:spcAft>
              <a:buSzPts val="1400"/>
              <a:buNone/>
              <a:defRPr b="0" i="0" sz="11200" u="none" cap="none" strike="noStrike">
                <a:solidFill>
                  <a:srgbClr val="000000"/>
                </a:solidFill>
                <a:latin typeface="Helvetica Neue Light"/>
                <a:ea typeface="Helvetica Neue Light"/>
                <a:cs typeface="Helvetica Neue Light"/>
                <a:sym typeface="Helvetica Neue Light"/>
              </a:defRPr>
            </a:lvl2pPr>
            <a:lvl3pPr lvl="2" marR="0" rtl="0" algn="ctr">
              <a:spcBef>
                <a:spcPts val="0"/>
              </a:spcBef>
              <a:spcAft>
                <a:spcPts val="0"/>
              </a:spcAft>
              <a:buSzPts val="1400"/>
              <a:buNone/>
              <a:defRPr b="0" i="0" sz="11200" u="none" cap="none" strike="noStrike">
                <a:solidFill>
                  <a:srgbClr val="000000"/>
                </a:solidFill>
                <a:latin typeface="Helvetica Neue Light"/>
                <a:ea typeface="Helvetica Neue Light"/>
                <a:cs typeface="Helvetica Neue Light"/>
                <a:sym typeface="Helvetica Neue Light"/>
              </a:defRPr>
            </a:lvl3pPr>
            <a:lvl4pPr lvl="3" marR="0" rtl="0" algn="ctr">
              <a:spcBef>
                <a:spcPts val="0"/>
              </a:spcBef>
              <a:spcAft>
                <a:spcPts val="0"/>
              </a:spcAft>
              <a:buSzPts val="1400"/>
              <a:buNone/>
              <a:defRPr b="0" i="0" sz="11200" u="none" cap="none" strike="noStrike">
                <a:solidFill>
                  <a:srgbClr val="000000"/>
                </a:solidFill>
                <a:latin typeface="Helvetica Neue Light"/>
                <a:ea typeface="Helvetica Neue Light"/>
                <a:cs typeface="Helvetica Neue Light"/>
                <a:sym typeface="Helvetica Neue Light"/>
              </a:defRPr>
            </a:lvl4pPr>
            <a:lvl5pPr lvl="4" marR="0" rtl="0" algn="ctr">
              <a:spcBef>
                <a:spcPts val="0"/>
              </a:spcBef>
              <a:spcAft>
                <a:spcPts val="0"/>
              </a:spcAft>
              <a:buSzPts val="1400"/>
              <a:buNone/>
              <a:defRPr b="0" i="0" sz="11200" u="none" cap="none" strike="noStrike">
                <a:solidFill>
                  <a:srgbClr val="000000"/>
                </a:solidFill>
                <a:latin typeface="Helvetica Neue Light"/>
                <a:ea typeface="Helvetica Neue Light"/>
                <a:cs typeface="Helvetica Neue Light"/>
                <a:sym typeface="Helvetica Neue Light"/>
              </a:defRPr>
            </a:lvl5pPr>
            <a:lvl6pPr lvl="5" marR="0" rtl="0" algn="ctr">
              <a:spcBef>
                <a:spcPts val="0"/>
              </a:spcBef>
              <a:spcAft>
                <a:spcPts val="0"/>
              </a:spcAft>
              <a:buSzPts val="1400"/>
              <a:buNone/>
              <a:defRPr b="0" i="0" sz="11200" u="none" cap="none" strike="noStrike">
                <a:solidFill>
                  <a:srgbClr val="000000"/>
                </a:solidFill>
                <a:latin typeface="Helvetica Neue Light"/>
                <a:ea typeface="Helvetica Neue Light"/>
                <a:cs typeface="Helvetica Neue Light"/>
                <a:sym typeface="Helvetica Neue Light"/>
              </a:defRPr>
            </a:lvl6pPr>
            <a:lvl7pPr lvl="6" marR="0" rtl="0" algn="ctr">
              <a:spcBef>
                <a:spcPts val="0"/>
              </a:spcBef>
              <a:spcAft>
                <a:spcPts val="0"/>
              </a:spcAft>
              <a:buSzPts val="1400"/>
              <a:buNone/>
              <a:defRPr b="0" i="0" sz="11200" u="none" cap="none" strike="noStrike">
                <a:solidFill>
                  <a:srgbClr val="000000"/>
                </a:solidFill>
                <a:latin typeface="Helvetica Neue Light"/>
                <a:ea typeface="Helvetica Neue Light"/>
                <a:cs typeface="Helvetica Neue Light"/>
                <a:sym typeface="Helvetica Neue Light"/>
              </a:defRPr>
            </a:lvl7pPr>
            <a:lvl8pPr lvl="7" marR="0" rtl="0" algn="ctr">
              <a:spcBef>
                <a:spcPts val="0"/>
              </a:spcBef>
              <a:spcAft>
                <a:spcPts val="0"/>
              </a:spcAft>
              <a:buSzPts val="1400"/>
              <a:buNone/>
              <a:defRPr b="0" i="0" sz="11200" u="none" cap="none" strike="noStrike">
                <a:solidFill>
                  <a:srgbClr val="000000"/>
                </a:solidFill>
                <a:latin typeface="Helvetica Neue Light"/>
                <a:ea typeface="Helvetica Neue Light"/>
                <a:cs typeface="Helvetica Neue Light"/>
                <a:sym typeface="Helvetica Neue Light"/>
              </a:defRPr>
            </a:lvl8pPr>
            <a:lvl9pPr lvl="8" marR="0" rtl="0" algn="ctr">
              <a:spcBef>
                <a:spcPts val="0"/>
              </a:spcBef>
              <a:spcAft>
                <a:spcPts val="0"/>
              </a:spcAft>
              <a:buSzPts val="1400"/>
              <a:buNone/>
              <a:defRPr b="0" i="0" sz="11200" u="none" cap="none" strike="noStrike">
                <a:solidFill>
                  <a:srgbClr val="000000"/>
                </a:solidFill>
                <a:latin typeface="Helvetica Neue Light"/>
                <a:ea typeface="Helvetica Neue Light"/>
                <a:cs typeface="Helvetica Neue Light"/>
                <a:sym typeface="Helvetica Neue Light"/>
              </a:defRPr>
            </a:lvl9pPr>
          </a:lstStyle>
          <a:p/>
        </p:txBody>
      </p:sp>
      <p:sp>
        <p:nvSpPr>
          <p:cNvPr id="33" name="Google Shape;33;p8"/>
          <p:cNvSpPr txBox="1"/>
          <p:nvPr>
            <p:ph idx="12" type="sldNum"/>
          </p:nvPr>
        </p:nvSpPr>
        <p:spPr>
          <a:xfrm>
            <a:off x="11953875" y="13073062"/>
            <a:ext cx="465137" cy="476250"/>
          </a:xfrm>
          <a:prstGeom prst="rect">
            <a:avLst/>
          </a:prstGeom>
          <a:noFill/>
          <a:ln>
            <a:noFill/>
          </a:ln>
        </p:spPr>
        <p:txBody>
          <a:bodyPr anchorCtr="0" anchor="t" bIns="71425" lIns="71425" spcFirstLastPara="1" rIns="71425" wrap="square" tIns="71425">
            <a:noAutofit/>
          </a:bodyPr>
          <a:lstStyle>
            <a:lvl1pPr indent="0" lvl="0" marL="0" marR="0" algn="ctr">
              <a:lnSpc>
                <a:spcPct val="100000"/>
              </a:lnSpc>
              <a:spcBef>
                <a:spcPts val="0"/>
              </a:spcBef>
              <a:spcAft>
                <a:spcPts val="0"/>
              </a:spcAft>
              <a:buClr>
                <a:srgbClr val="000000"/>
              </a:buClr>
              <a:buSzPts val="2200"/>
              <a:buFont typeface="Helvetica Neue Light"/>
              <a:buNone/>
              <a:defRPr b="0" i="0" sz="2200" u="none">
                <a:solidFill>
                  <a:srgbClr val="000000"/>
                </a:solidFill>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2200"/>
              <a:buFont typeface="Helvetica Neue Light"/>
              <a:buNone/>
              <a:defRPr b="0" i="0" sz="2200" u="none">
                <a:solidFill>
                  <a:srgbClr val="000000"/>
                </a:solidFill>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2200"/>
              <a:buFont typeface="Helvetica Neue Light"/>
              <a:buNone/>
              <a:defRPr b="0" i="0" sz="2200" u="none">
                <a:solidFill>
                  <a:srgbClr val="000000"/>
                </a:solidFill>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2200"/>
              <a:buFont typeface="Helvetica Neue Light"/>
              <a:buNone/>
              <a:defRPr b="0" i="0" sz="2200" u="none">
                <a:solidFill>
                  <a:srgbClr val="000000"/>
                </a:solidFill>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2200"/>
              <a:buFont typeface="Helvetica Neue Light"/>
              <a:buNone/>
              <a:defRPr b="0" i="0" sz="2200" u="none">
                <a:solidFill>
                  <a:srgbClr val="000000"/>
                </a:solidFill>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2200"/>
              <a:buFont typeface="Helvetica Neue Light"/>
              <a:buNone/>
              <a:defRPr b="0" i="0" sz="2200" u="none">
                <a:solidFill>
                  <a:srgbClr val="000000"/>
                </a:solidFill>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2200"/>
              <a:buFont typeface="Helvetica Neue Light"/>
              <a:buNone/>
              <a:defRPr b="0" i="0" sz="2200" u="none">
                <a:solidFill>
                  <a:srgbClr val="000000"/>
                </a:solidFill>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2200"/>
              <a:buFont typeface="Helvetica Neue Light"/>
              <a:buNone/>
              <a:defRPr b="0" i="0" sz="2200" u="none">
                <a:solidFill>
                  <a:srgbClr val="000000"/>
                </a:solidFill>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2200"/>
              <a:buFont typeface="Helvetica Neue Light"/>
              <a:buNone/>
              <a:defRPr b="0" i="0" sz="2200" u="non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4" name="Shape 34"/>
        <p:cNvGrpSpPr/>
        <p:nvPr/>
      </p:nvGrpSpPr>
      <p:grpSpPr>
        <a:xfrm>
          <a:off x="0" y="0"/>
          <a:ext cx="0" cy="0"/>
          <a:chOff x="0" y="0"/>
          <a:chExt cx="0" cy="0"/>
        </a:xfrm>
      </p:grpSpPr>
      <p:sp>
        <p:nvSpPr>
          <p:cNvPr id="35" name="Google Shape;35;p9"/>
          <p:cNvSpPr txBox="1"/>
          <p:nvPr>
            <p:ph type="title"/>
          </p:nvPr>
        </p:nvSpPr>
        <p:spPr>
          <a:xfrm>
            <a:off x="1679575" y="730250"/>
            <a:ext cx="21031200" cy="2651125"/>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11200" u="none" cap="none" strike="noStrike">
                <a:solidFill>
                  <a:srgbClr val="000000"/>
                </a:solidFill>
                <a:latin typeface="Helvetica Neue Light"/>
                <a:ea typeface="Helvetica Neue Light"/>
                <a:cs typeface="Helvetica Neue Light"/>
                <a:sym typeface="Helvetica Neue Light"/>
              </a:defRPr>
            </a:lvl1pPr>
            <a:lvl2pPr lvl="1" marR="0" rtl="0" algn="ctr">
              <a:spcBef>
                <a:spcPts val="0"/>
              </a:spcBef>
              <a:spcAft>
                <a:spcPts val="0"/>
              </a:spcAft>
              <a:buSzPts val="1400"/>
              <a:buNone/>
              <a:defRPr b="0" i="0" sz="11200" u="none" cap="none" strike="noStrike">
                <a:solidFill>
                  <a:srgbClr val="000000"/>
                </a:solidFill>
                <a:latin typeface="Helvetica Neue Light"/>
                <a:ea typeface="Helvetica Neue Light"/>
                <a:cs typeface="Helvetica Neue Light"/>
                <a:sym typeface="Helvetica Neue Light"/>
              </a:defRPr>
            </a:lvl2pPr>
            <a:lvl3pPr lvl="2" marR="0" rtl="0" algn="ctr">
              <a:spcBef>
                <a:spcPts val="0"/>
              </a:spcBef>
              <a:spcAft>
                <a:spcPts val="0"/>
              </a:spcAft>
              <a:buSzPts val="1400"/>
              <a:buNone/>
              <a:defRPr b="0" i="0" sz="11200" u="none" cap="none" strike="noStrike">
                <a:solidFill>
                  <a:srgbClr val="000000"/>
                </a:solidFill>
                <a:latin typeface="Helvetica Neue Light"/>
                <a:ea typeface="Helvetica Neue Light"/>
                <a:cs typeface="Helvetica Neue Light"/>
                <a:sym typeface="Helvetica Neue Light"/>
              </a:defRPr>
            </a:lvl3pPr>
            <a:lvl4pPr lvl="3" marR="0" rtl="0" algn="ctr">
              <a:spcBef>
                <a:spcPts val="0"/>
              </a:spcBef>
              <a:spcAft>
                <a:spcPts val="0"/>
              </a:spcAft>
              <a:buSzPts val="1400"/>
              <a:buNone/>
              <a:defRPr b="0" i="0" sz="11200" u="none" cap="none" strike="noStrike">
                <a:solidFill>
                  <a:srgbClr val="000000"/>
                </a:solidFill>
                <a:latin typeface="Helvetica Neue Light"/>
                <a:ea typeface="Helvetica Neue Light"/>
                <a:cs typeface="Helvetica Neue Light"/>
                <a:sym typeface="Helvetica Neue Light"/>
              </a:defRPr>
            </a:lvl4pPr>
            <a:lvl5pPr lvl="4" marR="0" rtl="0" algn="ctr">
              <a:spcBef>
                <a:spcPts val="0"/>
              </a:spcBef>
              <a:spcAft>
                <a:spcPts val="0"/>
              </a:spcAft>
              <a:buSzPts val="1400"/>
              <a:buNone/>
              <a:defRPr b="0" i="0" sz="11200" u="none" cap="none" strike="noStrike">
                <a:solidFill>
                  <a:srgbClr val="000000"/>
                </a:solidFill>
                <a:latin typeface="Helvetica Neue Light"/>
                <a:ea typeface="Helvetica Neue Light"/>
                <a:cs typeface="Helvetica Neue Light"/>
                <a:sym typeface="Helvetica Neue Light"/>
              </a:defRPr>
            </a:lvl5pPr>
            <a:lvl6pPr lvl="5" marR="0" rtl="0" algn="ctr">
              <a:spcBef>
                <a:spcPts val="0"/>
              </a:spcBef>
              <a:spcAft>
                <a:spcPts val="0"/>
              </a:spcAft>
              <a:buSzPts val="1400"/>
              <a:buNone/>
              <a:defRPr b="0" i="0" sz="11200" u="none" cap="none" strike="noStrike">
                <a:solidFill>
                  <a:srgbClr val="000000"/>
                </a:solidFill>
                <a:latin typeface="Helvetica Neue Light"/>
                <a:ea typeface="Helvetica Neue Light"/>
                <a:cs typeface="Helvetica Neue Light"/>
                <a:sym typeface="Helvetica Neue Light"/>
              </a:defRPr>
            </a:lvl6pPr>
            <a:lvl7pPr lvl="6" marR="0" rtl="0" algn="ctr">
              <a:spcBef>
                <a:spcPts val="0"/>
              </a:spcBef>
              <a:spcAft>
                <a:spcPts val="0"/>
              </a:spcAft>
              <a:buSzPts val="1400"/>
              <a:buNone/>
              <a:defRPr b="0" i="0" sz="11200" u="none" cap="none" strike="noStrike">
                <a:solidFill>
                  <a:srgbClr val="000000"/>
                </a:solidFill>
                <a:latin typeface="Helvetica Neue Light"/>
                <a:ea typeface="Helvetica Neue Light"/>
                <a:cs typeface="Helvetica Neue Light"/>
                <a:sym typeface="Helvetica Neue Light"/>
              </a:defRPr>
            </a:lvl7pPr>
            <a:lvl8pPr lvl="7" marR="0" rtl="0" algn="ctr">
              <a:spcBef>
                <a:spcPts val="0"/>
              </a:spcBef>
              <a:spcAft>
                <a:spcPts val="0"/>
              </a:spcAft>
              <a:buSzPts val="1400"/>
              <a:buNone/>
              <a:defRPr b="0" i="0" sz="11200" u="none" cap="none" strike="noStrike">
                <a:solidFill>
                  <a:srgbClr val="000000"/>
                </a:solidFill>
                <a:latin typeface="Helvetica Neue Light"/>
                <a:ea typeface="Helvetica Neue Light"/>
                <a:cs typeface="Helvetica Neue Light"/>
                <a:sym typeface="Helvetica Neue Light"/>
              </a:defRPr>
            </a:lvl8pPr>
            <a:lvl9pPr lvl="8" marR="0" rtl="0" algn="ctr">
              <a:spcBef>
                <a:spcPts val="0"/>
              </a:spcBef>
              <a:spcAft>
                <a:spcPts val="0"/>
              </a:spcAft>
              <a:buSzPts val="1400"/>
              <a:buNone/>
              <a:defRPr b="0" i="0" sz="11200" u="none" cap="none" strike="noStrike">
                <a:solidFill>
                  <a:srgbClr val="000000"/>
                </a:solidFill>
                <a:latin typeface="Helvetica Neue Light"/>
                <a:ea typeface="Helvetica Neue Light"/>
                <a:cs typeface="Helvetica Neue Light"/>
                <a:sym typeface="Helvetica Neue Light"/>
              </a:defRPr>
            </a:lvl9pPr>
          </a:lstStyle>
          <a:p/>
        </p:txBody>
      </p:sp>
      <p:sp>
        <p:nvSpPr>
          <p:cNvPr id="36" name="Google Shape;36;p9"/>
          <p:cNvSpPr txBox="1"/>
          <p:nvPr>
            <p:ph idx="1" type="body"/>
          </p:nvPr>
        </p:nvSpPr>
        <p:spPr>
          <a:xfrm>
            <a:off x="1679575" y="3362325"/>
            <a:ext cx="10315575" cy="1647825"/>
          </a:xfrm>
          <a:prstGeom prst="rect">
            <a:avLst/>
          </a:prstGeom>
          <a:noFill/>
          <a:ln>
            <a:noFill/>
          </a:ln>
        </p:spPr>
        <p:txBody>
          <a:bodyPr anchorCtr="0" anchor="b" bIns="45700" lIns="91425" spcFirstLastPara="1" rIns="91425" wrap="square" tIns="45700">
            <a:noAutofit/>
          </a:bodyPr>
          <a:lstStyle>
            <a:lvl1pPr indent="-228600" lvl="0" marL="457200" marR="0" rtl="0" algn="ctr">
              <a:spcBef>
                <a:spcPts val="0"/>
              </a:spcBef>
              <a:spcAft>
                <a:spcPts val="0"/>
              </a:spcAft>
              <a:buClr>
                <a:srgbClr val="000000"/>
              </a:buClr>
              <a:buSzPts val="2400"/>
              <a:buFont typeface="Helvetica Neue Light"/>
              <a:buNone/>
              <a:defRPr b="1" i="0" sz="2400" u="none" cap="none" strike="noStrike">
                <a:solidFill>
                  <a:srgbClr val="000000"/>
                </a:solidFill>
                <a:latin typeface="Helvetica Neue Light"/>
                <a:ea typeface="Helvetica Neue Light"/>
                <a:cs typeface="Helvetica Neue Light"/>
                <a:sym typeface="Helvetica Neue Light"/>
              </a:defRPr>
            </a:lvl1pPr>
            <a:lvl2pPr indent="-228600" lvl="1" marL="914400" marR="0" rtl="0" algn="ctr">
              <a:spcBef>
                <a:spcPts val="0"/>
              </a:spcBef>
              <a:spcAft>
                <a:spcPts val="0"/>
              </a:spcAft>
              <a:buClr>
                <a:srgbClr val="000000"/>
              </a:buClr>
              <a:buSzPts val="2000"/>
              <a:buFont typeface="Helvetica Neue Light"/>
              <a:buNone/>
              <a:defRPr b="1" i="0" sz="2000" u="none" cap="none" strike="noStrike">
                <a:solidFill>
                  <a:srgbClr val="000000"/>
                </a:solidFill>
                <a:latin typeface="Helvetica Neue Light"/>
                <a:ea typeface="Helvetica Neue Light"/>
                <a:cs typeface="Helvetica Neue Light"/>
                <a:sym typeface="Helvetica Neue Light"/>
              </a:defRPr>
            </a:lvl2pPr>
            <a:lvl3pPr indent="-228600" lvl="2" marL="1371600" marR="0" rtl="0" algn="ctr">
              <a:spcBef>
                <a:spcPts val="0"/>
              </a:spcBef>
              <a:spcAft>
                <a:spcPts val="0"/>
              </a:spcAft>
              <a:buClr>
                <a:srgbClr val="000000"/>
              </a:buClr>
              <a:buSzPts val="1800"/>
              <a:buFont typeface="Helvetica Neue Light"/>
              <a:buNone/>
              <a:defRPr b="1" i="0" sz="1800" u="none" cap="none" strike="noStrike">
                <a:solidFill>
                  <a:srgbClr val="000000"/>
                </a:solidFill>
                <a:latin typeface="Helvetica Neue Light"/>
                <a:ea typeface="Helvetica Neue Light"/>
                <a:cs typeface="Helvetica Neue Light"/>
                <a:sym typeface="Helvetica Neue Light"/>
              </a:defRPr>
            </a:lvl3pPr>
            <a:lvl4pPr indent="-228600" lvl="3" marL="1828800" marR="0" rtl="0" algn="ctr">
              <a:spcBef>
                <a:spcPts val="0"/>
              </a:spcBef>
              <a:spcAft>
                <a:spcPts val="0"/>
              </a:spcAft>
              <a:buClr>
                <a:srgbClr val="000000"/>
              </a:buClr>
              <a:buSzPts val="1600"/>
              <a:buFont typeface="Helvetica Neue Light"/>
              <a:buNone/>
              <a:defRPr b="1" i="0" sz="1600" u="none" cap="none" strike="noStrike">
                <a:solidFill>
                  <a:srgbClr val="000000"/>
                </a:solidFill>
                <a:latin typeface="Helvetica Neue Light"/>
                <a:ea typeface="Helvetica Neue Light"/>
                <a:cs typeface="Helvetica Neue Light"/>
                <a:sym typeface="Helvetica Neue Light"/>
              </a:defRPr>
            </a:lvl4pPr>
            <a:lvl5pPr indent="-228600" lvl="4" marL="2286000" marR="0" rtl="0" algn="ctr">
              <a:spcBef>
                <a:spcPts val="0"/>
              </a:spcBef>
              <a:spcAft>
                <a:spcPts val="0"/>
              </a:spcAft>
              <a:buClr>
                <a:srgbClr val="000000"/>
              </a:buClr>
              <a:buSzPts val="1600"/>
              <a:buFont typeface="Helvetica Neue Light"/>
              <a:buNone/>
              <a:defRPr b="1" i="0" sz="1600" u="none" cap="none" strike="noStrike">
                <a:solidFill>
                  <a:srgbClr val="000000"/>
                </a:solidFill>
                <a:latin typeface="Helvetica Neue Light"/>
                <a:ea typeface="Helvetica Neue Light"/>
                <a:cs typeface="Helvetica Neue Light"/>
                <a:sym typeface="Helvetica Neue Light"/>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Helvetica Neue Light"/>
                <a:ea typeface="Helvetica Neue Light"/>
                <a:cs typeface="Helvetica Neue Light"/>
                <a:sym typeface="Helvetica Neue Light"/>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Helvetica Neue Light"/>
                <a:ea typeface="Helvetica Neue Light"/>
                <a:cs typeface="Helvetica Neue Light"/>
                <a:sym typeface="Helvetica Neue Light"/>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Helvetica Neue Light"/>
                <a:ea typeface="Helvetica Neue Light"/>
                <a:cs typeface="Helvetica Neue Light"/>
                <a:sym typeface="Helvetica Neue Light"/>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Helvetica Neue Light"/>
                <a:ea typeface="Helvetica Neue Light"/>
                <a:cs typeface="Helvetica Neue Light"/>
                <a:sym typeface="Helvetica Neue Light"/>
              </a:defRPr>
            </a:lvl9pPr>
          </a:lstStyle>
          <a:p/>
        </p:txBody>
      </p:sp>
      <p:sp>
        <p:nvSpPr>
          <p:cNvPr id="37" name="Google Shape;37;p9"/>
          <p:cNvSpPr txBox="1"/>
          <p:nvPr>
            <p:ph idx="2" type="body"/>
          </p:nvPr>
        </p:nvSpPr>
        <p:spPr>
          <a:xfrm>
            <a:off x="1679575" y="5010150"/>
            <a:ext cx="10315575" cy="7369175"/>
          </a:xfrm>
          <a:prstGeom prst="rect">
            <a:avLst/>
          </a:prstGeom>
          <a:noFill/>
          <a:ln>
            <a:noFill/>
          </a:ln>
        </p:spPr>
        <p:txBody>
          <a:bodyPr anchorCtr="0" anchor="t" bIns="45700" lIns="91425" spcFirstLastPara="1" rIns="91425" wrap="square" tIns="45700">
            <a:noAutofit/>
          </a:bodyPr>
          <a:lstStyle>
            <a:lvl1pPr indent="-228600" lvl="0" marL="457200" marR="0" rtl="0" algn="ctr">
              <a:spcBef>
                <a:spcPts val="0"/>
              </a:spcBef>
              <a:spcAft>
                <a:spcPts val="0"/>
              </a:spcAft>
              <a:buSzPts val="1400"/>
              <a:buNone/>
              <a:defRPr b="0" i="0" sz="4400" u="none" cap="none" strike="noStrike">
                <a:solidFill>
                  <a:srgbClr val="000000"/>
                </a:solidFill>
                <a:latin typeface="Helvetica Neue Light"/>
                <a:ea typeface="Helvetica Neue Light"/>
                <a:cs typeface="Helvetica Neue Light"/>
                <a:sym typeface="Helvetica Neue Light"/>
              </a:defRPr>
            </a:lvl1pPr>
            <a:lvl2pPr indent="-228600" lvl="1" marL="914400" marR="0" rtl="0" algn="ctr">
              <a:spcBef>
                <a:spcPts val="0"/>
              </a:spcBef>
              <a:spcAft>
                <a:spcPts val="0"/>
              </a:spcAft>
              <a:buSzPts val="1400"/>
              <a:buNone/>
              <a:defRPr b="0" i="0" sz="4400" u="none" cap="none" strike="noStrike">
                <a:solidFill>
                  <a:srgbClr val="000000"/>
                </a:solidFill>
                <a:latin typeface="Helvetica Neue Light"/>
                <a:ea typeface="Helvetica Neue Light"/>
                <a:cs typeface="Helvetica Neue Light"/>
                <a:sym typeface="Helvetica Neue Light"/>
              </a:defRPr>
            </a:lvl2pPr>
            <a:lvl3pPr indent="-228600" lvl="2" marL="1371600" marR="0" rtl="0" algn="ctr">
              <a:spcBef>
                <a:spcPts val="0"/>
              </a:spcBef>
              <a:spcAft>
                <a:spcPts val="0"/>
              </a:spcAft>
              <a:buSzPts val="1400"/>
              <a:buNone/>
              <a:defRPr b="0" i="0" sz="4400" u="none" cap="none" strike="noStrike">
                <a:solidFill>
                  <a:srgbClr val="000000"/>
                </a:solidFill>
                <a:latin typeface="Helvetica Neue Light"/>
                <a:ea typeface="Helvetica Neue Light"/>
                <a:cs typeface="Helvetica Neue Light"/>
                <a:sym typeface="Helvetica Neue Light"/>
              </a:defRPr>
            </a:lvl3pPr>
            <a:lvl4pPr indent="-228600" lvl="3" marL="1828800" marR="0" rtl="0" algn="ctr">
              <a:spcBef>
                <a:spcPts val="0"/>
              </a:spcBef>
              <a:spcAft>
                <a:spcPts val="0"/>
              </a:spcAft>
              <a:buSzPts val="1400"/>
              <a:buNone/>
              <a:defRPr b="0" i="0" sz="4400" u="none" cap="none" strike="noStrike">
                <a:solidFill>
                  <a:srgbClr val="000000"/>
                </a:solidFill>
                <a:latin typeface="Helvetica Neue Light"/>
                <a:ea typeface="Helvetica Neue Light"/>
                <a:cs typeface="Helvetica Neue Light"/>
                <a:sym typeface="Helvetica Neue Light"/>
              </a:defRPr>
            </a:lvl4pPr>
            <a:lvl5pPr indent="-228600" lvl="4" marL="2286000" marR="0" rtl="0" algn="ctr">
              <a:spcBef>
                <a:spcPts val="0"/>
              </a:spcBef>
              <a:spcAft>
                <a:spcPts val="0"/>
              </a:spcAft>
              <a:buSzPts val="1400"/>
              <a:buNone/>
              <a:defRPr b="0" i="0" sz="4400" u="none" cap="none" strike="noStrike">
                <a:solidFill>
                  <a:srgbClr val="000000"/>
                </a:solidFill>
                <a:latin typeface="Helvetica Neue Light"/>
                <a:ea typeface="Helvetica Neue Light"/>
                <a:cs typeface="Helvetica Neue Light"/>
                <a:sym typeface="Helvetica Neue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Light"/>
                <a:ea typeface="Helvetica Neue Light"/>
                <a:cs typeface="Helvetica Neue Light"/>
                <a:sym typeface="Helvetica Neue Ligh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Light"/>
                <a:ea typeface="Helvetica Neue Light"/>
                <a:cs typeface="Helvetica Neue Light"/>
                <a:sym typeface="Helvetica Neue Ligh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Light"/>
                <a:ea typeface="Helvetica Neue Light"/>
                <a:cs typeface="Helvetica Neue Light"/>
                <a:sym typeface="Helvetica Neue Ligh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Light"/>
                <a:ea typeface="Helvetica Neue Light"/>
                <a:cs typeface="Helvetica Neue Light"/>
                <a:sym typeface="Helvetica Neue Light"/>
              </a:defRPr>
            </a:lvl9pPr>
          </a:lstStyle>
          <a:p/>
        </p:txBody>
      </p:sp>
      <p:sp>
        <p:nvSpPr>
          <p:cNvPr id="38" name="Google Shape;38;p9"/>
          <p:cNvSpPr txBox="1"/>
          <p:nvPr>
            <p:ph idx="3" type="body"/>
          </p:nvPr>
        </p:nvSpPr>
        <p:spPr>
          <a:xfrm>
            <a:off x="12344400" y="3362325"/>
            <a:ext cx="10366375" cy="1647825"/>
          </a:xfrm>
          <a:prstGeom prst="rect">
            <a:avLst/>
          </a:prstGeom>
          <a:noFill/>
          <a:ln>
            <a:noFill/>
          </a:ln>
        </p:spPr>
        <p:txBody>
          <a:bodyPr anchorCtr="0" anchor="b" bIns="45700" lIns="91425" spcFirstLastPara="1" rIns="91425" wrap="square" tIns="45700">
            <a:noAutofit/>
          </a:bodyPr>
          <a:lstStyle>
            <a:lvl1pPr indent="-228600" lvl="0" marL="457200" marR="0" rtl="0" algn="ctr">
              <a:spcBef>
                <a:spcPts val="0"/>
              </a:spcBef>
              <a:spcAft>
                <a:spcPts val="0"/>
              </a:spcAft>
              <a:buClr>
                <a:srgbClr val="000000"/>
              </a:buClr>
              <a:buSzPts val="2400"/>
              <a:buFont typeface="Helvetica Neue Light"/>
              <a:buNone/>
              <a:defRPr b="1" i="0" sz="2400" u="none" cap="none" strike="noStrike">
                <a:solidFill>
                  <a:srgbClr val="000000"/>
                </a:solidFill>
                <a:latin typeface="Helvetica Neue Light"/>
                <a:ea typeface="Helvetica Neue Light"/>
                <a:cs typeface="Helvetica Neue Light"/>
                <a:sym typeface="Helvetica Neue Light"/>
              </a:defRPr>
            </a:lvl1pPr>
            <a:lvl2pPr indent="-228600" lvl="1" marL="914400" marR="0" rtl="0" algn="ctr">
              <a:spcBef>
                <a:spcPts val="0"/>
              </a:spcBef>
              <a:spcAft>
                <a:spcPts val="0"/>
              </a:spcAft>
              <a:buClr>
                <a:srgbClr val="000000"/>
              </a:buClr>
              <a:buSzPts val="2000"/>
              <a:buFont typeface="Helvetica Neue Light"/>
              <a:buNone/>
              <a:defRPr b="1" i="0" sz="2000" u="none" cap="none" strike="noStrike">
                <a:solidFill>
                  <a:srgbClr val="000000"/>
                </a:solidFill>
                <a:latin typeface="Helvetica Neue Light"/>
                <a:ea typeface="Helvetica Neue Light"/>
                <a:cs typeface="Helvetica Neue Light"/>
                <a:sym typeface="Helvetica Neue Light"/>
              </a:defRPr>
            </a:lvl2pPr>
            <a:lvl3pPr indent="-228600" lvl="2" marL="1371600" marR="0" rtl="0" algn="ctr">
              <a:spcBef>
                <a:spcPts val="0"/>
              </a:spcBef>
              <a:spcAft>
                <a:spcPts val="0"/>
              </a:spcAft>
              <a:buClr>
                <a:srgbClr val="000000"/>
              </a:buClr>
              <a:buSzPts val="1800"/>
              <a:buFont typeface="Helvetica Neue Light"/>
              <a:buNone/>
              <a:defRPr b="1" i="0" sz="1800" u="none" cap="none" strike="noStrike">
                <a:solidFill>
                  <a:srgbClr val="000000"/>
                </a:solidFill>
                <a:latin typeface="Helvetica Neue Light"/>
                <a:ea typeface="Helvetica Neue Light"/>
                <a:cs typeface="Helvetica Neue Light"/>
                <a:sym typeface="Helvetica Neue Light"/>
              </a:defRPr>
            </a:lvl3pPr>
            <a:lvl4pPr indent="-228600" lvl="3" marL="1828800" marR="0" rtl="0" algn="ctr">
              <a:spcBef>
                <a:spcPts val="0"/>
              </a:spcBef>
              <a:spcAft>
                <a:spcPts val="0"/>
              </a:spcAft>
              <a:buClr>
                <a:srgbClr val="000000"/>
              </a:buClr>
              <a:buSzPts val="1600"/>
              <a:buFont typeface="Helvetica Neue Light"/>
              <a:buNone/>
              <a:defRPr b="1" i="0" sz="1600" u="none" cap="none" strike="noStrike">
                <a:solidFill>
                  <a:srgbClr val="000000"/>
                </a:solidFill>
                <a:latin typeface="Helvetica Neue Light"/>
                <a:ea typeface="Helvetica Neue Light"/>
                <a:cs typeface="Helvetica Neue Light"/>
                <a:sym typeface="Helvetica Neue Light"/>
              </a:defRPr>
            </a:lvl4pPr>
            <a:lvl5pPr indent="-228600" lvl="4" marL="2286000" marR="0" rtl="0" algn="ctr">
              <a:spcBef>
                <a:spcPts val="0"/>
              </a:spcBef>
              <a:spcAft>
                <a:spcPts val="0"/>
              </a:spcAft>
              <a:buClr>
                <a:srgbClr val="000000"/>
              </a:buClr>
              <a:buSzPts val="1600"/>
              <a:buFont typeface="Helvetica Neue Light"/>
              <a:buNone/>
              <a:defRPr b="1" i="0" sz="1600" u="none" cap="none" strike="noStrike">
                <a:solidFill>
                  <a:srgbClr val="000000"/>
                </a:solidFill>
                <a:latin typeface="Helvetica Neue Light"/>
                <a:ea typeface="Helvetica Neue Light"/>
                <a:cs typeface="Helvetica Neue Light"/>
                <a:sym typeface="Helvetica Neue Light"/>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Helvetica Neue Light"/>
                <a:ea typeface="Helvetica Neue Light"/>
                <a:cs typeface="Helvetica Neue Light"/>
                <a:sym typeface="Helvetica Neue Light"/>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Helvetica Neue Light"/>
                <a:ea typeface="Helvetica Neue Light"/>
                <a:cs typeface="Helvetica Neue Light"/>
                <a:sym typeface="Helvetica Neue Light"/>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Helvetica Neue Light"/>
                <a:ea typeface="Helvetica Neue Light"/>
                <a:cs typeface="Helvetica Neue Light"/>
                <a:sym typeface="Helvetica Neue Light"/>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Helvetica Neue Light"/>
                <a:ea typeface="Helvetica Neue Light"/>
                <a:cs typeface="Helvetica Neue Light"/>
                <a:sym typeface="Helvetica Neue Light"/>
              </a:defRPr>
            </a:lvl9pPr>
          </a:lstStyle>
          <a:p/>
        </p:txBody>
      </p:sp>
      <p:sp>
        <p:nvSpPr>
          <p:cNvPr id="39" name="Google Shape;39;p9"/>
          <p:cNvSpPr txBox="1"/>
          <p:nvPr>
            <p:ph idx="4" type="body"/>
          </p:nvPr>
        </p:nvSpPr>
        <p:spPr>
          <a:xfrm>
            <a:off x="12344400" y="5010150"/>
            <a:ext cx="10366375" cy="7369175"/>
          </a:xfrm>
          <a:prstGeom prst="rect">
            <a:avLst/>
          </a:prstGeom>
          <a:noFill/>
          <a:ln>
            <a:noFill/>
          </a:ln>
        </p:spPr>
        <p:txBody>
          <a:bodyPr anchorCtr="0" anchor="t" bIns="45700" lIns="91425" spcFirstLastPara="1" rIns="91425" wrap="square" tIns="45700">
            <a:noAutofit/>
          </a:bodyPr>
          <a:lstStyle>
            <a:lvl1pPr indent="-228600" lvl="0" marL="457200" marR="0" rtl="0" algn="ctr">
              <a:spcBef>
                <a:spcPts val="0"/>
              </a:spcBef>
              <a:spcAft>
                <a:spcPts val="0"/>
              </a:spcAft>
              <a:buSzPts val="1400"/>
              <a:buNone/>
              <a:defRPr b="0" i="0" sz="4400" u="none" cap="none" strike="noStrike">
                <a:solidFill>
                  <a:srgbClr val="000000"/>
                </a:solidFill>
                <a:latin typeface="Helvetica Neue Light"/>
                <a:ea typeface="Helvetica Neue Light"/>
                <a:cs typeface="Helvetica Neue Light"/>
                <a:sym typeface="Helvetica Neue Light"/>
              </a:defRPr>
            </a:lvl1pPr>
            <a:lvl2pPr indent="-228600" lvl="1" marL="914400" marR="0" rtl="0" algn="ctr">
              <a:spcBef>
                <a:spcPts val="0"/>
              </a:spcBef>
              <a:spcAft>
                <a:spcPts val="0"/>
              </a:spcAft>
              <a:buSzPts val="1400"/>
              <a:buNone/>
              <a:defRPr b="0" i="0" sz="4400" u="none" cap="none" strike="noStrike">
                <a:solidFill>
                  <a:srgbClr val="000000"/>
                </a:solidFill>
                <a:latin typeface="Helvetica Neue Light"/>
                <a:ea typeface="Helvetica Neue Light"/>
                <a:cs typeface="Helvetica Neue Light"/>
                <a:sym typeface="Helvetica Neue Light"/>
              </a:defRPr>
            </a:lvl2pPr>
            <a:lvl3pPr indent="-228600" lvl="2" marL="1371600" marR="0" rtl="0" algn="ctr">
              <a:spcBef>
                <a:spcPts val="0"/>
              </a:spcBef>
              <a:spcAft>
                <a:spcPts val="0"/>
              </a:spcAft>
              <a:buSzPts val="1400"/>
              <a:buNone/>
              <a:defRPr b="0" i="0" sz="4400" u="none" cap="none" strike="noStrike">
                <a:solidFill>
                  <a:srgbClr val="000000"/>
                </a:solidFill>
                <a:latin typeface="Helvetica Neue Light"/>
                <a:ea typeface="Helvetica Neue Light"/>
                <a:cs typeface="Helvetica Neue Light"/>
                <a:sym typeface="Helvetica Neue Light"/>
              </a:defRPr>
            </a:lvl3pPr>
            <a:lvl4pPr indent="-228600" lvl="3" marL="1828800" marR="0" rtl="0" algn="ctr">
              <a:spcBef>
                <a:spcPts val="0"/>
              </a:spcBef>
              <a:spcAft>
                <a:spcPts val="0"/>
              </a:spcAft>
              <a:buSzPts val="1400"/>
              <a:buNone/>
              <a:defRPr b="0" i="0" sz="4400" u="none" cap="none" strike="noStrike">
                <a:solidFill>
                  <a:srgbClr val="000000"/>
                </a:solidFill>
                <a:latin typeface="Helvetica Neue Light"/>
                <a:ea typeface="Helvetica Neue Light"/>
                <a:cs typeface="Helvetica Neue Light"/>
                <a:sym typeface="Helvetica Neue Light"/>
              </a:defRPr>
            </a:lvl4pPr>
            <a:lvl5pPr indent="-228600" lvl="4" marL="2286000" marR="0" rtl="0" algn="ctr">
              <a:spcBef>
                <a:spcPts val="0"/>
              </a:spcBef>
              <a:spcAft>
                <a:spcPts val="0"/>
              </a:spcAft>
              <a:buSzPts val="1400"/>
              <a:buNone/>
              <a:defRPr b="0" i="0" sz="4400" u="none" cap="none" strike="noStrike">
                <a:solidFill>
                  <a:srgbClr val="000000"/>
                </a:solidFill>
                <a:latin typeface="Helvetica Neue Light"/>
                <a:ea typeface="Helvetica Neue Light"/>
                <a:cs typeface="Helvetica Neue Light"/>
                <a:sym typeface="Helvetica Neue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Light"/>
                <a:ea typeface="Helvetica Neue Light"/>
                <a:cs typeface="Helvetica Neue Light"/>
                <a:sym typeface="Helvetica Neue Ligh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Light"/>
                <a:ea typeface="Helvetica Neue Light"/>
                <a:cs typeface="Helvetica Neue Light"/>
                <a:sym typeface="Helvetica Neue Ligh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Light"/>
                <a:ea typeface="Helvetica Neue Light"/>
                <a:cs typeface="Helvetica Neue Light"/>
                <a:sym typeface="Helvetica Neue Ligh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Light"/>
                <a:ea typeface="Helvetica Neue Light"/>
                <a:cs typeface="Helvetica Neue Light"/>
                <a:sym typeface="Helvetica Neue Light"/>
              </a:defRPr>
            </a:lvl9pPr>
          </a:lstStyle>
          <a:p/>
        </p:txBody>
      </p:sp>
      <p:sp>
        <p:nvSpPr>
          <p:cNvPr id="40" name="Google Shape;40;p9"/>
          <p:cNvSpPr txBox="1"/>
          <p:nvPr>
            <p:ph idx="12" type="sldNum"/>
          </p:nvPr>
        </p:nvSpPr>
        <p:spPr>
          <a:xfrm>
            <a:off x="11953875" y="13073062"/>
            <a:ext cx="465137" cy="476250"/>
          </a:xfrm>
          <a:prstGeom prst="rect">
            <a:avLst/>
          </a:prstGeom>
          <a:noFill/>
          <a:ln>
            <a:noFill/>
          </a:ln>
        </p:spPr>
        <p:txBody>
          <a:bodyPr anchorCtr="0" anchor="t" bIns="71425" lIns="71425" spcFirstLastPara="1" rIns="71425" wrap="square" tIns="71425">
            <a:noAutofit/>
          </a:bodyPr>
          <a:lstStyle>
            <a:lvl1pPr indent="0" lvl="0" marL="0" marR="0" algn="ctr">
              <a:lnSpc>
                <a:spcPct val="100000"/>
              </a:lnSpc>
              <a:spcBef>
                <a:spcPts val="0"/>
              </a:spcBef>
              <a:spcAft>
                <a:spcPts val="0"/>
              </a:spcAft>
              <a:buClr>
                <a:srgbClr val="000000"/>
              </a:buClr>
              <a:buSzPts val="2200"/>
              <a:buFont typeface="Helvetica Neue Light"/>
              <a:buNone/>
              <a:defRPr b="0" i="0" sz="2200" u="none">
                <a:solidFill>
                  <a:srgbClr val="000000"/>
                </a:solidFill>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2200"/>
              <a:buFont typeface="Helvetica Neue Light"/>
              <a:buNone/>
              <a:defRPr b="0" i="0" sz="2200" u="none">
                <a:solidFill>
                  <a:srgbClr val="000000"/>
                </a:solidFill>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2200"/>
              <a:buFont typeface="Helvetica Neue Light"/>
              <a:buNone/>
              <a:defRPr b="0" i="0" sz="2200" u="none">
                <a:solidFill>
                  <a:srgbClr val="000000"/>
                </a:solidFill>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2200"/>
              <a:buFont typeface="Helvetica Neue Light"/>
              <a:buNone/>
              <a:defRPr b="0" i="0" sz="2200" u="none">
                <a:solidFill>
                  <a:srgbClr val="000000"/>
                </a:solidFill>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2200"/>
              <a:buFont typeface="Helvetica Neue Light"/>
              <a:buNone/>
              <a:defRPr b="0" i="0" sz="2200" u="none">
                <a:solidFill>
                  <a:srgbClr val="000000"/>
                </a:solidFill>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2200"/>
              <a:buFont typeface="Helvetica Neue Light"/>
              <a:buNone/>
              <a:defRPr b="0" i="0" sz="2200" u="none">
                <a:solidFill>
                  <a:srgbClr val="000000"/>
                </a:solidFill>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2200"/>
              <a:buFont typeface="Helvetica Neue Light"/>
              <a:buNone/>
              <a:defRPr b="0" i="0" sz="2200" u="none">
                <a:solidFill>
                  <a:srgbClr val="000000"/>
                </a:solidFill>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2200"/>
              <a:buFont typeface="Helvetica Neue Light"/>
              <a:buNone/>
              <a:defRPr b="0" i="0" sz="2200" u="none">
                <a:solidFill>
                  <a:srgbClr val="000000"/>
                </a:solidFill>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2200"/>
              <a:buFont typeface="Helvetica Neue Light"/>
              <a:buNone/>
              <a:defRPr b="0" i="0" sz="2200" u="non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1" name="Shape 41"/>
        <p:cNvGrpSpPr/>
        <p:nvPr/>
      </p:nvGrpSpPr>
      <p:grpSpPr>
        <a:xfrm>
          <a:off x="0" y="0"/>
          <a:ext cx="0" cy="0"/>
          <a:chOff x="0" y="0"/>
          <a:chExt cx="0" cy="0"/>
        </a:xfrm>
      </p:grpSpPr>
      <p:sp>
        <p:nvSpPr>
          <p:cNvPr id="42" name="Google Shape;42;p10"/>
          <p:cNvSpPr txBox="1"/>
          <p:nvPr>
            <p:ph type="title"/>
          </p:nvPr>
        </p:nvSpPr>
        <p:spPr>
          <a:xfrm>
            <a:off x="1676400" y="730250"/>
            <a:ext cx="21031200" cy="2651125"/>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11200" u="none" cap="none" strike="noStrike">
                <a:solidFill>
                  <a:srgbClr val="000000"/>
                </a:solidFill>
                <a:latin typeface="Helvetica Neue Light"/>
                <a:ea typeface="Helvetica Neue Light"/>
                <a:cs typeface="Helvetica Neue Light"/>
                <a:sym typeface="Helvetica Neue Light"/>
              </a:defRPr>
            </a:lvl1pPr>
            <a:lvl2pPr lvl="1" marR="0" rtl="0" algn="ctr">
              <a:spcBef>
                <a:spcPts val="0"/>
              </a:spcBef>
              <a:spcAft>
                <a:spcPts val="0"/>
              </a:spcAft>
              <a:buSzPts val="1400"/>
              <a:buNone/>
              <a:defRPr b="0" i="0" sz="11200" u="none" cap="none" strike="noStrike">
                <a:solidFill>
                  <a:srgbClr val="000000"/>
                </a:solidFill>
                <a:latin typeface="Helvetica Neue Light"/>
                <a:ea typeface="Helvetica Neue Light"/>
                <a:cs typeface="Helvetica Neue Light"/>
                <a:sym typeface="Helvetica Neue Light"/>
              </a:defRPr>
            </a:lvl2pPr>
            <a:lvl3pPr lvl="2" marR="0" rtl="0" algn="ctr">
              <a:spcBef>
                <a:spcPts val="0"/>
              </a:spcBef>
              <a:spcAft>
                <a:spcPts val="0"/>
              </a:spcAft>
              <a:buSzPts val="1400"/>
              <a:buNone/>
              <a:defRPr b="0" i="0" sz="11200" u="none" cap="none" strike="noStrike">
                <a:solidFill>
                  <a:srgbClr val="000000"/>
                </a:solidFill>
                <a:latin typeface="Helvetica Neue Light"/>
                <a:ea typeface="Helvetica Neue Light"/>
                <a:cs typeface="Helvetica Neue Light"/>
                <a:sym typeface="Helvetica Neue Light"/>
              </a:defRPr>
            </a:lvl3pPr>
            <a:lvl4pPr lvl="3" marR="0" rtl="0" algn="ctr">
              <a:spcBef>
                <a:spcPts val="0"/>
              </a:spcBef>
              <a:spcAft>
                <a:spcPts val="0"/>
              </a:spcAft>
              <a:buSzPts val="1400"/>
              <a:buNone/>
              <a:defRPr b="0" i="0" sz="11200" u="none" cap="none" strike="noStrike">
                <a:solidFill>
                  <a:srgbClr val="000000"/>
                </a:solidFill>
                <a:latin typeface="Helvetica Neue Light"/>
                <a:ea typeface="Helvetica Neue Light"/>
                <a:cs typeface="Helvetica Neue Light"/>
                <a:sym typeface="Helvetica Neue Light"/>
              </a:defRPr>
            </a:lvl4pPr>
            <a:lvl5pPr lvl="4" marR="0" rtl="0" algn="ctr">
              <a:spcBef>
                <a:spcPts val="0"/>
              </a:spcBef>
              <a:spcAft>
                <a:spcPts val="0"/>
              </a:spcAft>
              <a:buSzPts val="1400"/>
              <a:buNone/>
              <a:defRPr b="0" i="0" sz="11200" u="none" cap="none" strike="noStrike">
                <a:solidFill>
                  <a:srgbClr val="000000"/>
                </a:solidFill>
                <a:latin typeface="Helvetica Neue Light"/>
                <a:ea typeface="Helvetica Neue Light"/>
                <a:cs typeface="Helvetica Neue Light"/>
                <a:sym typeface="Helvetica Neue Light"/>
              </a:defRPr>
            </a:lvl5pPr>
            <a:lvl6pPr lvl="5" marR="0" rtl="0" algn="ctr">
              <a:spcBef>
                <a:spcPts val="0"/>
              </a:spcBef>
              <a:spcAft>
                <a:spcPts val="0"/>
              </a:spcAft>
              <a:buSzPts val="1400"/>
              <a:buNone/>
              <a:defRPr b="0" i="0" sz="11200" u="none" cap="none" strike="noStrike">
                <a:solidFill>
                  <a:srgbClr val="000000"/>
                </a:solidFill>
                <a:latin typeface="Helvetica Neue Light"/>
                <a:ea typeface="Helvetica Neue Light"/>
                <a:cs typeface="Helvetica Neue Light"/>
                <a:sym typeface="Helvetica Neue Light"/>
              </a:defRPr>
            </a:lvl6pPr>
            <a:lvl7pPr lvl="6" marR="0" rtl="0" algn="ctr">
              <a:spcBef>
                <a:spcPts val="0"/>
              </a:spcBef>
              <a:spcAft>
                <a:spcPts val="0"/>
              </a:spcAft>
              <a:buSzPts val="1400"/>
              <a:buNone/>
              <a:defRPr b="0" i="0" sz="11200" u="none" cap="none" strike="noStrike">
                <a:solidFill>
                  <a:srgbClr val="000000"/>
                </a:solidFill>
                <a:latin typeface="Helvetica Neue Light"/>
                <a:ea typeface="Helvetica Neue Light"/>
                <a:cs typeface="Helvetica Neue Light"/>
                <a:sym typeface="Helvetica Neue Light"/>
              </a:defRPr>
            </a:lvl7pPr>
            <a:lvl8pPr lvl="7" marR="0" rtl="0" algn="ctr">
              <a:spcBef>
                <a:spcPts val="0"/>
              </a:spcBef>
              <a:spcAft>
                <a:spcPts val="0"/>
              </a:spcAft>
              <a:buSzPts val="1400"/>
              <a:buNone/>
              <a:defRPr b="0" i="0" sz="11200" u="none" cap="none" strike="noStrike">
                <a:solidFill>
                  <a:srgbClr val="000000"/>
                </a:solidFill>
                <a:latin typeface="Helvetica Neue Light"/>
                <a:ea typeface="Helvetica Neue Light"/>
                <a:cs typeface="Helvetica Neue Light"/>
                <a:sym typeface="Helvetica Neue Light"/>
              </a:defRPr>
            </a:lvl8pPr>
            <a:lvl9pPr lvl="8" marR="0" rtl="0" algn="ctr">
              <a:spcBef>
                <a:spcPts val="0"/>
              </a:spcBef>
              <a:spcAft>
                <a:spcPts val="0"/>
              </a:spcAft>
              <a:buSzPts val="1400"/>
              <a:buNone/>
              <a:defRPr b="0" i="0" sz="11200" u="none" cap="none" strike="noStrike">
                <a:solidFill>
                  <a:srgbClr val="000000"/>
                </a:solidFill>
                <a:latin typeface="Helvetica Neue Light"/>
                <a:ea typeface="Helvetica Neue Light"/>
                <a:cs typeface="Helvetica Neue Light"/>
                <a:sym typeface="Helvetica Neue Light"/>
              </a:defRPr>
            </a:lvl9pPr>
          </a:lstStyle>
          <a:p/>
        </p:txBody>
      </p:sp>
      <p:sp>
        <p:nvSpPr>
          <p:cNvPr id="43" name="Google Shape;43;p10"/>
          <p:cNvSpPr txBox="1"/>
          <p:nvPr>
            <p:ph idx="1" type="body"/>
          </p:nvPr>
        </p:nvSpPr>
        <p:spPr>
          <a:xfrm>
            <a:off x="1676400" y="3651250"/>
            <a:ext cx="10439400" cy="8702675"/>
          </a:xfrm>
          <a:prstGeom prst="rect">
            <a:avLst/>
          </a:prstGeom>
          <a:noFill/>
          <a:ln>
            <a:noFill/>
          </a:ln>
        </p:spPr>
        <p:txBody>
          <a:bodyPr anchorCtr="0" anchor="t" bIns="45700" lIns="91425" spcFirstLastPara="1" rIns="91425" wrap="square" tIns="45700">
            <a:noAutofit/>
          </a:bodyPr>
          <a:lstStyle>
            <a:lvl1pPr indent="-228600" lvl="0" marL="457200" marR="0" rtl="0" algn="ctr">
              <a:spcBef>
                <a:spcPts val="0"/>
              </a:spcBef>
              <a:spcAft>
                <a:spcPts val="0"/>
              </a:spcAft>
              <a:buSzPts val="1400"/>
              <a:buNone/>
              <a:defRPr b="0" i="0" sz="4400" u="none" cap="none" strike="noStrike">
                <a:solidFill>
                  <a:srgbClr val="000000"/>
                </a:solidFill>
                <a:latin typeface="Helvetica Neue Light"/>
                <a:ea typeface="Helvetica Neue Light"/>
                <a:cs typeface="Helvetica Neue Light"/>
                <a:sym typeface="Helvetica Neue Light"/>
              </a:defRPr>
            </a:lvl1pPr>
            <a:lvl2pPr indent="-228600" lvl="1" marL="914400" marR="0" rtl="0" algn="ctr">
              <a:spcBef>
                <a:spcPts val="0"/>
              </a:spcBef>
              <a:spcAft>
                <a:spcPts val="0"/>
              </a:spcAft>
              <a:buSzPts val="1400"/>
              <a:buNone/>
              <a:defRPr b="0" i="0" sz="4400" u="none" cap="none" strike="noStrike">
                <a:solidFill>
                  <a:srgbClr val="000000"/>
                </a:solidFill>
                <a:latin typeface="Helvetica Neue Light"/>
                <a:ea typeface="Helvetica Neue Light"/>
                <a:cs typeface="Helvetica Neue Light"/>
                <a:sym typeface="Helvetica Neue Light"/>
              </a:defRPr>
            </a:lvl2pPr>
            <a:lvl3pPr indent="-228600" lvl="2" marL="1371600" marR="0" rtl="0" algn="ctr">
              <a:spcBef>
                <a:spcPts val="0"/>
              </a:spcBef>
              <a:spcAft>
                <a:spcPts val="0"/>
              </a:spcAft>
              <a:buSzPts val="1400"/>
              <a:buNone/>
              <a:defRPr b="0" i="0" sz="4400" u="none" cap="none" strike="noStrike">
                <a:solidFill>
                  <a:srgbClr val="000000"/>
                </a:solidFill>
                <a:latin typeface="Helvetica Neue Light"/>
                <a:ea typeface="Helvetica Neue Light"/>
                <a:cs typeface="Helvetica Neue Light"/>
                <a:sym typeface="Helvetica Neue Light"/>
              </a:defRPr>
            </a:lvl3pPr>
            <a:lvl4pPr indent="-228600" lvl="3" marL="1828800" marR="0" rtl="0" algn="ctr">
              <a:spcBef>
                <a:spcPts val="0"/>
              </a:spcBef>
              <a:spcAft>
                <a:spcPts val="0"/>
              </a:spcAft>
              <a:buSzPts val="1400"/>
              <a:buNone/>
              <a:defRPr b="0" i="0" sz="4400" u="none" cap="none" strike="noStrike">
                <a:solidFill>
                  <a:srgbClr val="000000"/>
                </a:solidFill>
                <a:latin typeface="Helvetica Neue Light"/>
                <a:ea typeface="Helvetica Neue Light"/>
                <a:cs typeface="Helvetica Neue Light"/>
                <a:sym typeface="Helvetica Neue Light"/>
              </a:defRPr>
            </a:lvl4pPr>
            <a:lvl5pPr indent="-228600" lvl="4" marL="2286000" marR="0" rtl="0" algn="ctr">
              <a:spcBef>
                <a:spcPts val="0"/>
              </a:spcBef>
              <a:spcAft>
                <a:spcPts val="0"/>
              </a:spcAft>
              <a:buSzPts val="1400"/>
              <a:buNone/>
              <a:defRPr b="0" i="0" sz="4400" u="none" cap="none" strike="noStrike">
                <a:solidFill>
                  <a:srgbClr val="000000"/>
                </a:solidFill>
                <a:latin typeface="Helvetica Neue Light"/>
                <a:ea typeface="Helvetica Neue Light"/>
                <a:cs typeface="Helvetica Neue Light"/>
                <a:sym typeface="Helvetica Neue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Light"/>
                <a:ea typeface="Helvetica Neue Light"/>
                <a:cs typeface="Helvetica Neue Light"/>
                <a:sym typeface="Helvetica Neue Ligh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Light"/>
                <a:ea typeface="Helvetica Neue Light"/>
                <a:cs typeface="Helvetica Neue Light"/>
                <a:sym typeface="Helvetica Neue Ligh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Light"/>
                <a:ea typeface="Helvetica Neue Light"/>
                <a:cs typeface="Helvetica Neue Light"/>
                <a:sym typeface="Helvetica Neue Ligh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Light"/>
                <a:ea typeface="Helvetica Neue Light"/>
                <a:cs typeface="Helvetica Neue Light"/>
                <a:sym typeface="Helvetica Neue Light"/>
              </a:defRPr>
            </a:lvl9pPr>
          </a:lstStyle>
          <a:p/>
        </p:txBody>
      </p:sp>
      <p:sp>
        <p:nvSpPr>
          <p:cNvPr id="44" name="Google Shape;44;p10"/>
          <p:cNvSpPr txBox="1"/>
          <p:nvPr>
            <p:ph idx="2" type="body"/>
          </p:nvPr>
        </p:nvSpPr>
        <p:spPr>
          <a:xfrm>
            <a:off x="12268200" y="3651250"/>
            <a:ext cx="10439400" cy="8702675"/>
          </a:xfrm>
          <a:prstGeom prst="rect">
            <a:avLst/>
          </a:prstGeom>
          <a:noFill/>
          <a:ln>
            <a:noFill/>
          </a:ln>
        </p:spPr>
        <p:txBody>
          <a:bodyPr anchorCtr="0" anchor="t" bIns="45700" lIns="91425" spcFirstLastPara="1" rIns="91425" wrap="square" tIns="45700">
            <a:noAutofit/>
          </a:bodyPr>
          <a:lstStyle>
            <a:lvl1pPr indent="-228600" lvl="0" marL="457200" marR="0" rtl="0" algn="ctr">
              <a:spcBef>
                <a:spcPts val="0"/>
              </a:spcBef>
              <a:spcAft>
                <a:spcPts val="0"/>
              </a:spcAft>
              <a:buSzPts val="1400"/>
              <a:buNone/>
              <a:defRPr b="0" i="0" sz="4400" u="none" cap="none" strike="noStrike">
                <a:solidFill>
                  <a:srgbClr val="000000"/>
                </a:solidFill>
                <a:latin typeface="Helvetica Neue Light"/>
                <a:ea typeface="Helvetica Neue Light"/>
                <a:cs typeface="Helvetica Neue Light"/>
                <a:sym typeface="Helvetica Neue Light"/>
              </a:defRPr>
            </a:lvl1pPr>
            <a:lvl2pPr indent="-228600" lvl="1" marL="914400" marR="0" rtl="0" algn="ctr">
              <a:spcBef>
                <a:spcPts val="0"/>
              </a:spcBef>
              <a:spcAft>
                <a:spcPts val="0"/>
              </a:spcAft>
              <a:buSzPts val="1400"/>
              <a:buNone/>
              <a:defRPr b="0" i="0" sz="4400" u="none" cap="none" strike="noStrike">
                <a:solidFill>
                  <a:srgbClr val="000000"/>
                </a:solidFill>
                <a:latin typeface="Helvetica Neue Light"/>
                <a:ea typeface="Helvetica Neue Light"/>
                <a:cs typeface="Helvetica Neue Light"/>
                <a:sym typeface="Helvetica Neue Light"/>
              </a:defRPr>
            </a:lvl2pPr>
            <a:lvl3pPr indent="-228600" lvl="2" marL="1371600" marR="0" rtl="0" algn="ctr">
              <a:spcBef>
                <a:spcPts val="0"/>
              </a:spcBef>
              <a:spcAft>
                <a:spcPts val="0"/>
              </a:spcAft>
              <a:buSzPts val="1400"/>
              <a:buNone/>
              <a:defRPr b="0" i="0" sz="4400" u="none" cap="none" strike="noStrike">
                <a:solidFill>
                  <a:srgbClr val="000000"/>
                </a:solidFill>
                <a:latin typeface="Helvetica Neue Light"/>
                <a:ea typeface="Helvetica Neue Light"/>
                <a:cs typeface="Helvetica Neue Light"/>
                <a:sym typeface="Helvetica Neue Light"/>
              </a:defRPr>
            </a:lvl3pPr>
            <a:lvl4pPr indent="-228600" lvl="3" marL="1828800" marR="0" rtl="0" algn="ctr">
              <a:spcBef>
                <a:spcPts val="0"/>
              </a:spcBef>
              <a:spcAft>
                <a:spcPts val="0"/>
              </a:spcAft>
              <a:buSzPts val="1400"/>
              <a:buNone/>
              <a:defRPr b="0" i="0" sz="4400" u="none" cap="none" strike="noStrike">
                <a:solidFill>
                  <a:srgbClr val="000000"/>
                </a:solidFill>
                <a:latin typeface="Helvetica Neue Light"/>
                <a:ea typeface="Helvetica Neue Light"/>
                <a:cs typeface="Helvetica Neue Light"/>
                <a:sym typeface="Helvetica Neue Light"/>
              </a:defRPr>
            </a:lvl4pPr>
            <a:lvl5pPr indent="-228600" lvl="4" marL="2286000" marR="0" rtl="0" algn="ctr">
              <a:spcBef>
                <a:spcPts val="0"/>
              </a:spcBef>
              <a:spcAft>
                <a:spcPts val="0"/>
              </a:spcAft>
              <a:buSzPts val="1400"/>
              <a:buNone/>
              <a:defRPr b="0" i="0" sz="4400" u="none" cap="none" strike="noStrike">
                <a:solidFill>
                  <a:srgbClr val="000000"/>
                </a:solidFill>
                <a:latin typeface="Helvetica Neue Light"/>
                <a:ea typeface="Helvetica Neue Light"/>
                <a:cs typeface="Helvetica Neue Light"/>
                <a:sym typeface="Helvetica Neue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Light"/>
                <a:ea typeface="Helvetica Neue Light"/>
                <a:cs typeface="Helvetica Neue Light"/>
                <a:sym typeface="Helvetica Neue Ligh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Light"/>
                <a:ea typeface="Helvetica Neue Light"/>
                <a:cs typeface="Helvetica Neue Light"/>
                <a:sym typeface="Helvetica Neue Ligh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Light"/>
                <a:ea typeface="Helvetica Neue Light"/>
                <a:cs typeface="Helvetica Neue Light"/>
                <a:sym typeface="Helvetica Neue Ligh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Light"/>
                <a:ea typeface="Helvetica Neue Light"/>
                <a:cs typeface="Helvetica Neue Light"/>
                <a:sym typeface="Helvetica Neue Light"/>
              </a:defRPr>
            </a:lvl9pPr>
          </a:lstStyle>
          <a:p/>
        </p:txBody>
      </p:sp>
      <p:sp>
        <p:nvSpPr>
          <p:cNvPr id="45" name="Google Shape;45;p10"/>
          <p:cNvSpPr txBox="1"/>
          <p:nvPr>
            <p:ph idx="12" type="sldNum"/>
          </p:nvPr>
        </p:nvSpPr>
        <p:spPr>
          <a:xfrm>
            <a:off x="11953875" y="13073062"/>
            <a:ext cx="465137" cy="476250"/>
          </a:xfrm>
          <a:prstGeom prst="rect">
            <a:avLst/>
          </a:prstGeom>
          <a:noFill/>
          <a:ln>
            <a:noFill/>
          </a:ln>
        </p:spPr>
        <p:txBody>
          <a:bodyPr anchorCtr="0" anchor="t" bIns="71425" lIns="71425" spcFirstLastPara="1" rIns="71425" wrap="square" tIns="71425">
            <a:noAutofit/>
          </a:bodyPr>
          <a:lstStyle>
            <a:lvl1pPr indent="0" lvl="0" marL="0" marR="0" algn="ctr">
              <a:lnSpc>
                <a:spcPct val="100000"/>
              </a:lnSpc>
              <a:spcBef>
                <a:spcPts val="0"/>
              </a:spcBef>
              <a:spcAft>
                <a:spcPts val="0"/>
              </a:spcAft>
              <a:buClr>
                <a:srgbClr val="000000"/>
              </a:buClr>
              <a:buSzPts val="2200"/>
              <a:buFont typeface="Helvetica Neue Light"/>
              <a:buNone/>
              <a:defRPr b="0" i="0" sz="2200" u="none">
                <a:solidFill>
                  <a:srgbClr val="000000"/>
                </a:solidFill>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2200"/>
              <a:buFont typeface="Helvetica Neue Light"/>
              <a:buNone/>
              <a:defRPr b="0" i="0" sz="2200" u="none">
                <a:solidFill>
                  <a:srgbClr val="000000"/>
                </a:solidFill>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2200"/>
              <a:buFont typeface="Helvetica Neue Light"/>
              <a:buNone/>
              <a:defRPr b="0" i="0" sz="2200" u="none">
                <a:solidFill>
                  <a:srgbClr val="000000"/>
                </a:solidFill>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2200"/>
              <a:buFont typeface="Helvetica Neue Light"/>
              <a:buNone/>
              <a:defRPr b="0" i="0" sz="2200" u="none">
                <a:solidFill>
                  <a:srgbClr val="000000"/>
                </a:solidFill>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2200"/>
              <a:buFont typeface="Helvetica Neue Light"/>
              <a:buNone/>
              <a:defRPr b="0" i="0" sz="2200" u="none">
                <a:solidFill>
                  <a:srgbClr val="000000"/>
                </a:solidFill>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2200"/>
              <a:buFont typeface="Helvetica Neue Light"/>
              <a:buNone/>
              <a:defRPr b="0" i="0" sz="2200" u="none">
                <a:solidFill>
                  <a:srgbClr val="000000"/>
                </a:solidFill>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2200"/>
              <a:buFont typeface="Helvetica Neue Light"/>
              <a:buNone/>
              <a:defRPr b="0" i="0" sz="2200" u="none">
                <a:solidFill>
                  <a:srgbClr val="000000"/>
                </a:solidFill>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2200"/>
              <a:buFont typeface="Helvetica Neue Light"/>
              <a:buNone/>
              <a:defRPr b="0" i="0" sz="2200" u="none">
                <a:solidFill>
                  <a:srgbClr val="000000"/>
                </a:solidFill>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2200"/>
              <a:buFont typeface="Helvetica Neue Light"/>
              <a:buNone/>
              <a:defRPr b="0" i="0" sz="2200" u="non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sp>
        <p:nvSpPr>
          <p:cNvPr id="6" name="Google Shape;6;p1"/>
          <p:cNvSpPr txBox="1"/>
          <p:nvPr>
            <p:ph idx="12" type="sldNum"/>
          </p:nvPr>
        </p:nvSpPr>
        <p:spPr>
          <a:xfrm>
            <a:off x="11953875" y="13073062"/>
            <a:ext cx="465137" cy="476250"/>
          </a:xfrm>
          <a:prstGeom prst="rect">
            <a:avLst/>
          </a:prstGeom>
          <a:noFill/>
          <a:ln>
            <a:noFill/>
          </a:ln>
        </p:spPr>
        <p:txBody>
          <a:bodyPr anchorCtr="0" anchor="t" bIns="71425" lIns="71425" spcFirstLastPara="1" rIns="71425" wrap="square" tIns="71425">
            <a:noAutofit/>
          </a:bodyPr>
          <a:lstStyle>
            <a:lvl1pPr indent="0" lvl="0" marL="0" marR="0" rtl="0" algn="ctr">
              <a:lnSpc>
                <a:spcPct val="100000"/>
              </a:lnSpc>
              <a:spcBef>
                <a:spcPts val="0"/>
              </a:spcBef>
              <a:spcAft>
                <a:spcPts val="0"/>
              </a:spcAft>
              <a:buClr>
                <a:srgbClr val="000000"/>
              </a:buClr>
              <a:buSzPts val="2200"/>
              <a:buFont typeface="Helvetica Neue Light"/>
              <a:buNone/>
              <a:defRPr b="0" i="0" sz="22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2200"/>
              <a:buFont typeface="Helvetica Neue Light"/>
              <a:buNone/>
              <a:defRPr b="0" i="0" sz="22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2200"/>
              <a:buFont typeface="Helvetica Neue Light"/>
              <a:buNone/>
              <a:defRPr b="0" i="0" sz="22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2200"/>
              <a:buFont typeface="Helvetica Neue Light"/>
              <a:buNone/>
              <a:defRPr b="0" i="0" sz="22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2200"/>
              <a:buFont typeface="Helvetica Neue Light"/>
              <a:buNone/>
              <a:defRPr b="0" i="0" sz="22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2200"/>
              <a:buFont typeface="Helvetica Neue Light"/>
              <a:buNone/>
              <a:defRPr b="0" i="0" sz="22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2200"/>
              <a:buFont typeface="Helvetica Neue Light"/>
              <a:buNone/>
              <a:defRPr b="0" i="0" sz="22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2200"/>
              <a:buFont typeface="Helvetica Neue Light"/>
              <a:buNone/>
              <a:defRPr b="0" i="0" sz="22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2200"/>
              <a:buFont typeface="Helvetica Neue Light"/>
              <a:buNone/>
              <a:defRPr b="0" i="0" sz="22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sz="1400">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3.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D7E6B"/>
        </a:solidFill>
      </p:bgPr>
    </p:bg>
    <p:spTree>
      <p:nvGrpSpPr>
        <p:cNvPr id="57" name="Shape 57"/>
        <p:cNvGrpSpPr/>
        <p:nvPr/>
      </p:nvGrpSpPr>
      <p:grpSpPr>
        <a:xfrm>
          <a:off x="0" y="0"/>
          <a:ext cx="0" cy="0"/>
          <a:chOff x="0" y="0"/>
          <a:chExt cx="0" cy="0"/>
        </a:xfrm>
      </p:grpSpPr>
      <p:sp>
        <p:nvSpPr>
          <p:cNvPr id="58" name="Google Shape;58;p13"/>
          <p:cNvSpPr txBox="1"/>
          <p:nvPr/>
        </p:nvSpPr>
        <p:spPr>
          <a:xfrm>
            <a:off x="6830250" y="3838012"/>
            <a:ext cx="10723500" cy="3232500"/>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6600"/>
              <a:buFont typeface="Montserrat"/>
              <a:buNone/>
            </a:pPr>
            <a:r>
              <a:rPr b="1" lang="en-US" sz="10200">
                <a:solidFill>
                  <a:schemeClr val="lt1"/>
                </a:solidFill>
                <a:latin typeface="Montserrat"/>
                <a:ea typeface="Montserrat"/>
                <a:cs typeface="Montserrat"/>
                <a:sym typeface="Montserrat"/>
              </a:rPr>
              <a:t>OFFER </a:t>
            </a:r>
            <a:endParaRPr b="1" sz="10200">
              <a:solidFill>
                <a:schemeClr val="lt1"/>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6600"/>
              <a:buFont typeface="Montserrat"/>
              <a:buNone/>
            </a:pPr>
            <a:r>
              <a:rPr b="1" lang="en-US" sz="10200">
                <a:solidFill>
                  <a:schemeClr val="lt1"/>
                </a:solidFill>
                <a:latin typeface="Montserrat"/>
                <a:ea typeface="Montserrat"/>
                <a:cs typeface="Montserrat"/>
                <a:sym typeface="Montserrat"/>
              </a:rPr>
              <a:t>PITCH DECK </a:t>
            </a:r>
            <a:endParaRPr sz="5000">
              <a:solidFill>
                <a:schemeClr val="lt1"/>
              </a:solidFill>
            </a:endParaRPr>
          </a:p>
        </p:txBody>
      </p:sp>
      <p:pic>
        <p:nvPicPr>
          <p:cNvPr id="59" name="Google Shape;59;p13"/>
          <p:cNvPicPr preferRelativeResize="0"/>
          <p:nvPr/>
        </p:nvPicPr>
        <p:blipFill>
          <a:blip r:embed="rId3">
            <a:alphaModFix/>
          </a:blip>
          <a:stretch>
            <a:fillRect/>
          </a:stretch>
        </p:blipFill>
        <p:spPr>
          <a:xfrm>
            <a:off x="9835200" y="10649225"/>
            <a:ext cx="4174700" cy="15297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3" name="Shape 133"/>
        <p:cNvGrpSpPr/>
        <p:nvPr/>
      </p:nvGrpSpPr>
      <p:grpSpPr>
        <a:xfrm>
          <a:off x="0" y="0"/>
          <a:ext cx="0" cy="0"/>
          <a:chOff x="0" y="0"/>
          <a:chExt cx="0" cy="0"/>
        </a:xfrm>
      </p:grpSpPr>
      <p:sp>
        <p:nvSpPr>
          <p:cNvPr id="134" name="Google Shape;134;p22"/>
          <p:cNvSpPr txBox="1"/>
          <p:nvPr/>
        </p:nvSpPr>
        <p:spPr>
          <a:xfrm>
            <a:off x="2232025" y="1663700"/>
            <a:ext cx="20232687" cy="1446212"/>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8800"/>
              <a:buFont typeface="Montserrat"/>
              <a:buNone/>
            </a:pPr>
            <a:r>
              <a:rPr b="1" i="0" lang="en-US" sz="8800" u="none">
                <a:solidFill>
                  <a:srgbClr val="000000"/>
                </a:solidFill>
                <a:latin typeface="Montserrat"/>
                <a:ea typeface="Montserrat"/>
                <a:cs typeface="Montserrat"/>
                <a:sym typeface="Montserrat"/>
              </a:rPr>
              <a:t>BONUS 1</a:t>
            </a:r>
            <a:endParaRPr/>
          </a:p>
        </p:txBody>
      </p:sp>
      <p:pic>
        <p:nvPicPr>
          <p:cNvPr id="135" name="Google Shape;135;p22"/>
          <p:cNvPicPr preferRelativeResize="0"/>
          <p:nvPr/>
        </p:nvPicPr>
        <p:blipFill rotWithShape="1">
          <a:blip r:embed="rId3">
            <a:alphaModFix/>
          </a:blip>
          <a:srcRect b="0" l="12" r="11" t="0"/>
          <a:stretch/>
        </p:blipFill>
        <p:spPr>
          <a:xfrm>
            <a:off x="7546975" y="3786187"/>
            <a:ext cx="9848850" cy="5541962"/>
          </a:xfrm>
          <a:prstGeom prst="rect">
            <a:avLst/>
          </a:prstGeom>
          <a:noFill/>
          <a:ln>
            <a:noFill/>
          </a:ln>
        </p:spPr>
      </p:pic>
      <p:sp>
        <p:nvSpPr>
          <p:cNvPr id="136" name="Google Shape;136;p22"/>
          <p:cNvSpPr txBox="1"/>
          <p:nvPr/>
        </p:nvSpPr>
        <p:spPr>
          <a:xfrm>
            <a:off x="2355850" y="10013950"/>
            <a:ext cx="20231100" cy="1108075"/>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6600"/>
              <a:buFont typeface="Montserrat"/>
              <a:buNone/>
            </a:pPr>
            <a:r>
              <a:rPr b="0" i="0" lang="en-US" sz="6600" u="none">
                <a:solidFill>
                  <a:srgbClr val="000000"/>
                </a:solidFill>
                <a:latin typeface="Montserrat"/>
                <a:ea typeface="Montserrat"/>
                <a:cs typeface="Montserrat"/>
                <a:sym typeface="Montserrat"/>
              </a:rPr>
              <a:t>NAME OF BONUS</a:t>
            </a:r>
            <a:endParaRPr/>
          </a:p>
        </p:txBody>
      </p:sp>
      <p:sp>
        <p:nvSpPr>
          <p:cNvPr id="137" name="Google Shape;137;p22"/>
          <p:cNvSpPr txBox="1"/>
          <p:nvPr/>
        </p:nvSpPr>
        <p:spPr>
          <a:xfrm>
            <a:off x="6573837" y="11277600"/>
            <a:ext cx="11795125" cy="446087"/>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2300"/>
              <a:buFont typeface="Montserrat"/>
              <a:buNone/>
            </a:pPr>
            <a:r>
              <a:rPr b="0" i="0" lang="en-US" sz="2300" u="none">
                <a:solidFill>
                  <a:srgbClr val="000000"/>
                </a:solidFill>
                <a:latin typeface="Montserrat"/>
                <a:ea typeface="Montserrat"/>
                <a:cs typeface="Montserrat"/>
                <a:sym typeface="Montserrat"/>
              </a:rPr>
              <a:t>Outcome of bonus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1" name="Shape 141"/>
        <p:cNvGrpSpPr/>
        <p:nvPr/>
      </p:nvGrpSpPr>
      <p:grpSpPr>
        <a:xfrm>
          <a:off x="0" y="0"/>
          <a:ext cx="0" cy="0"/>
          <a:chOff x="0" y="0"/>
          <a:chExt cx="0" cy="0"/>
        </a:xfrm>
      </p:grpSpPr>
      <p:sp>
        <p:nvSpPr>
          <p:cNvPr id="142" name="Google Shape;142;p23"/>
          <p:cNvSpPr txBox="1"/>
          <p:nvPr/>
        </p:nvSpPr>
        <p:spPr>
          <a:xfrm>
            <a:off x="2232025" y="1663700"/>
            <a:ext cx="20232687" cy="1446212"/>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8800"/>
              <a:buFont typeface="Montserrat"/>
              <a:buNone/>
            </a:pPr>
            <a:r>
              <a:rPr b="1" i="0" lang="en-US" sz="8800" u="none">
                <a:solidFill>
                  <a:srgbClr val="000000"/>
                </a:solidFill>
                <a:latin typeface="Montserrat"/>
                <a:ea typeface="Montserrat"/>
                <a:cs typeface="Montserrat"/>
                <a:sym typeface="Montserrat"/>
              </a:rPr>
              <a:t>BONUS 2</a:t>
            </a:r>
            <a:endParaRPr/>
          </a:p>
        </p:txBody>
      </p:sp>
      <p:pic>
        <p:nvPicPr>
          <p:cNvPr id="143" name="Google Shape;143;p23"/>
          <p:cNvPicPr preferRelativeResize="0"/>
          <p:nvPr/>
        </p:nvPicPr>
        <p:blipFill rotWithShape="1">
          <a:blip r:embed="rId3">
            <a:alphaModFix/>
          </a:blip>
          <a:srcRect b="0" l="12" r="11" t="0"/>
          <a:stretch/>
        </p:blipFill>
        <p:spPr>
          <a:xfrm>
            <a:off x="7546975" y="3786187"/>
            <a:ext cx="9848850" cy="5541962"/>
          </a:xfrm>
          <a:prstGeom prst="rect">
            <a:avLst/>
          </a:prstGeom>
          <a:noFill/>
          <a:ln>
            <a:noFill/>
          </a:ln>
        </p:spPr>
      </p:pic>
      <p:sp>
        <p:nvSpPr>
          <p:cNvPr id="144" name="Google Shape;144;p23"/>
          <p:cNvSpPr txBox="1"/>
          <p:nvPr/>
        </p:nvSpPr>
        <p:spPr>
          <a:xfrm>
            <a:off x="2355850" y="10013950"/>
            <a:ext cx="20231100" cy="1108075"/>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6600"/>
              <a:buFont typeface="Montserrat"/>
              <a:buNone/>
            </a:pPr>
            <a:r>
              <a:rPr b="0" i="0" lang="en-US" sz="6600" u="none">
                <a:solidFill>
                  <a:srgbClr val="000000"/>
                </a:solidFill>
                <a:latin typeface="Montserrat"/>
                <a:ea typeface="Montserrat"/>
                <a:cs typeface="Montserrat"/>
                <a:sym typeface="Montserrat"/>
              </a:rPr>
              <a:t>NAME OF BONUS</a:t>
            </a:r>
            <a:endParaRPr/>
          </a:p>
        </p:txBody>
      </p:sp>
      <p:sp>
        <p:nvSpPr>
          <p:cNvPr id="145" name="Google Shape;145;p23"/>
          <p:cNvSpPr txBox="1"/>
          <p:nvPr/>
        </p:nvSpPr>
        <p:spPr>
          <a:xfrm>
            <a:off x="6573837" y="11277600"/>
            <a:ext cx="11795125" cy="446087"/>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2300"/>
              <a:buFont typeface="Montserrat"/>
              <a:buNone/>
            </a:pPr>
            <a:r>
              <a:rPr b="0" i="0" lang="en-US" sz="2300" u="none">
                <a:solidFill>
                  <a:srgbClr val="000000"/>
                </a:solidFill>
                <a:latin typeface="Montserrat"/>
                <a:ea typeface="Montserrat"/>
                <a:cs typeface="Montserrat"/>
                <a:sym typeface="Montserrat"/>
              </a:rPr>
              <a:t>Outcome of bonus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9" name="Shape 149"/>
        <p:cNvGrpSpPr/>
        <p:nvPr/>
      </p:nvGrpSpPr>
      <p:grpSpPr>
        <a:xfrm>
          <a:off x="0" y="0"/>
          <a:ext cx="0" cy="0"/>
          <a:chOff x="0" y="0"/>
          <a:chExt cx="0" cy="0"/>
        </a:xfrm>
      </p:grpSpPr>
      <p:sp>
        <p:nvSpPr>
          <p:cNvPr id="150" name="Google Shape;150;p24"/>
          <p:cNvSpPr txBox="1"/>
          <p:nvPr/>
        </p:nvSpPr>
        <p:spPr>
          <a:xfrm>
            <a:off x="2232025" y="1663700"/>
            <a:ext cx="20232687" cy="1446212"/>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8800"/>
              <a:buFont typeface="Montserrat"/>
              <a:buNone/>
            </a:pPr>
            <a:r>
              <a:rPr b="1" i="0" lang="en-US" sz="8800" u="none">
                <a:solidFill>
                  <a:srgbClr val="000000"/>
                </a:solidFill>
                <a:latin typeface="Montserrat"/>
                <a:ea typeface="Montserrat"/>
                <a:cs typeface="Montserrat"/>
                <a:sym typeface="Montserrat"/>
              </a:rPr>
              <a:t>BONUS 3</a:t>
            </a:r>
            <a:endParaRPr/>
          </a:p>
        </p:txBody>
      </p:sp>
      <p:pic>
        <p:nvPicPr>
          <p:cNvPr id="151" name="Google Shape;151;p24"/>
          <p:cNvPicPr preferRelativeResize="0"/>
          <p:nvPr/>
        </p:nvPicPr>
        <p:blipFill rotWithShape="1">
          <a:blip r:embed="rId3">
            <a:alphaModFix/>
          </a:blip>
          <a:srcRect b="0" l="12" r="11" t="0"/>
          <a:stretch/>
        </p:blipFill>
        <p:spPr>
          <a:xfrm>
            <a:off x="7546975" y="3786187"/>
            <a:ext cx="9848850" cy="5541962"/>
          </a:xfrm>
          <a:prstGeom prst="rect">
            <a:avLst/>
          </a:prstGeom>
          <a:noFill/>
          <a:ln>
            <a:noFill/>
          </a:ln>
        </p:spPr>
      </p:pic>
      <p:sp>
        <p:nvSpPr>
          <p:cNvPr id="152" name="Google Shape;152;p24"/>
          <p:cNvSpPr txBox="1"/>
          <p:nvPr/>
        </p:nvSpPr>
        <p:spPr>
          <a:xfrm>
            <a:off x="2355850" y="10013950"/>
            <a:ext cx="20231100" cy="1108075"/>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6600"/>
              <a:buFont typeface="Montserrat"/>
              <a:buNone/>
            </a:pPr>
            <a:r>
              <a:rPr b="0" i="0" lang="en-US" sz="6600" u="none">
                <a:solidFill>
                  <a:srgbClr val="000000"/>
                </a:solidFill>
                <a:latin typeface="Montserrat"/>
                <a:ea typeface="Montserrat"/>
                <a:cs typeface="Montserrat"/>
                <a:sym typeface="Montserrat"/>
              </a:rPr>
              <a:t>NAME OF BONUS</a:t>
            </a:r>
            <a:endParaRPr/>
          </a:p>
        </p:txBody>
      </p:sp>
      <p:sp>
        <p:nvSpPr>
          <p:cNvPr id="153" name="Google Shape;153;p24"/>
          <p:cNvSpPr txBox="1"/>
          <p:nvPr/>
        </p:nvSpPr>
        <p:spPr>
          <a:xfrm>
            <a:off x="6573837" y="11277600"/>
            <a:ext cx="11795125" cy="446087"/>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2300"/>
              <a:buFont typeface="Montserrat"/>
              <a:buNone/>
            </a:pPr>
            <a:r>
              <a:rPr b="0" i="0" lang="en-US" sz="2300" u="none">
                <a:solidFill>
                  <a:srgbClr val="000000"/>
                </a:solidFill>
                <a:latin typeface="Montserrat"/>
                <a:ea typeface="Montserrat"/>
                <a:cs typeface="Montserrat"/>
                <a:sym typeface="Montserrat"/>
              </a:rPr>
              <a:t>Outcome of bonus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7" name="Shape 157"/>
        <p:cNvGrpSpPr/>
        <p:nvPr/>
      </p:nvGrpSpPr>
      <p:grpSpPr>
        <a:xfrm>
          <a:off x="0" y="0"/>
          <a:ext cx="0" cy="0"/>
          <a:chOff x="0" y="0"/>
          <a:chExt cx="0" cy="0"/>
        </a:xfrm>
      </p:grpSpPr>
      <p:sp>
        <p:nvSpPr>
          <p:cNvPr id="158" name="Google Shape;158;p25"/>
          <p:cNvSpPr txBox="1"/>
          <p:nvPr/>
        </p:nvSpPr>
        <p:spPr>
          <a:xfrm>
            <a:off x="10445750" y="6197600"/>
            <a:ext cx="12980987" cy="1138237"/>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6800"/>
              <a:buFont typeface="Montserrat"/>
              <a:buNone/>
            </a:pPr>
            <a:r>
              <a:rPr b="0" i="0" lang="en-US" sz="6800" u="none">
                <a:solidFill>
                  <a:srgbClr val="000000"/>
                </a:solidFill>
                <a:latin typeface="Montserrat"/>
                <a:ea typeface="Montserrat"/>
                <a:cs typeface="Montserrat"/>
                <a:sym typeface="Montserrat"/>
              </a:rPr>
              <a:t>“Put a good testimonial here”</a:t>
            </a:r>
            <a:endParaRPr/>
          </a:p>
        </p:txBody>
      </p:sp>
      <p:sp>
        <p:nvSpPr>
          <p:cNvPr id="159" name="Google Shape;159;p25"/>
          <p:cNvSpPr txBox="1"/>
          <p:nvPr/>
        </p:nvSpPr>
        <p:spPr>
          <a:xfrm>
            <a:off x="10291762" y="4400550"/>
            <a:ext cx="9617075" cy="1370012"/>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5500"/>
              <a:buFont typeface="Montserrat"/>
              <a:buNone/>
            </a:pPr>
            <a:r>
              <a:rPr b="0" i="0" lang="en-US" sz="5500" u="none">
                <a:solidFill>
                  <a:srgbClr val="000000"/>
                </a:solidFill>
                <a:latin typeface="Montserrat"/>
                <a:ea typeface="Montserrat"/>
                <a:cs typeface="Montserrat"/>
                <a:sym typeface="Montserrat"/>
              </a:rPr>
              <a:t>NAME OF STUDENT</a:t>
            </a:r>
            <a:endParaRPr/>
          </a:p>
          <a:p>
            <a:pPr indent="0" lvl="0" marL="0" marR="0" rtl="0" algn="l">
              <a:lnSpc>
                <a:spcPct val="100000"/>
              </a:lnSpc>
              <a:spcBef>
                <a:spcPts val="0"/>
              </a:spcBef>
              <a:spcAft>
                <a:spcPts val="0"/>
              </a:spcAft>
              <a:buClr>
                <a:srgbClr val="000000"/>
              </a:buClr>
              <a:buSzPts val="2800"/>
              <a:buFont typeface="Montserrat"/>
              <a:buNone/>
            </a:pPr>
            <a:r>
              <a:rPr b="0" i="0" lang="en-US" sz="2800" u="none">
                <a:solidFill>
                  <a:srgbClr val="000000"/>
                </a:solidFill>
                <a:latin typeface="Montserrat"/>
                <a:ea typeface="Montserrat"/>
                <a:cs typeface="Montserrat"/>
                <a:sym typeface="Montserrat"/>
              </a:rPr>
              <a:t>TITLE OF STUDENT</a:t>
            </a:r>
            <a:endParaRPr/>
          </a:p>
        </p:txBody>
      </p:sp>
      <p:sp>
        <p:nvSpPr>
          <p:cNvPr id="160" name="Google Shape;160;p25"/>
          <p:cNvSpPr/>
          <p:nvPr/>
        </p:nvSpPr>
        <p:spPr>
          <a:xfrm>
            <a:off x="1899724" y="4322748"/>
            <a:ext cx="6074400" cy="5821800"/>
          </a:xfrm>
          <a:prstGeom prst="ellipse">
            <a:avLst/>
          </a:prstGeom>
          <a:blipFill rotWithShape="1">
            <a:blip r:embed="rId3">
              <a:alphaModFix/>
            </a:blip>
            <a:stretch>
              <a:fillRect b="0" l="0" r="0" t="0"/>
            </a:stretch>
          </a:blip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None/>
            </a:pPr>
            <a:r>
              <a:t/>
            </a:r>
            <a:endParaRPr b="1" i="0" sz="3200" u="none">
              <a:solidFill>
                <a:srgbClr val="000000"/>
              </a:solidFill>
              <a:latin typeface="Helvetica Neue"/>
              <a:ea typeface="Helvetica Neue"/>
              <a:cs typeface="Helvetica Neue"/>
              <a:sym typeface="Helvetica Neue"/>
            </a:endParaRPr>
          </a:p>
        </p:txBody>
      </p:sp>
      <p:sp>
        <p:nvSpPr>
          <p:cNvPr id="161" name="Google Shape;161;p25"/>
          <p:cNvSpPr txBox="1"/>
          <p:nvPr/>
        </p:nvSpPr>
        <p:spPr>
          <a:xfrm>
            <a:off x="696912" y="2303462"/>
            <a:ext cx="15555900" cy="939000"/>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5E5E5E"/>
              </a:buClr>
              <a:buSzPts val="5500"/>
              <a:buFont typeface="Montserrat"/>
              <a:buNone/>
            </a:pPr>
            <a:r>
              <a:rPr b="1" i="0" lang="en-US" sz="5500" u="none">
                <a:solidFill>
                  <a:srgbClr val="5E5E5E"/>
                </a:solidFill>
                <a:latin typeface="Montserrat"/>
                <a:ea typeface="Montserrat"/>
                <a:cs typeface="Montserrat"/>
                <a:sym typeface="Montserrat"/>
              </a:rPr>
              <a:t>WHAT </a:t>
            </a:r>
            <a:r>
              <a:rPr b="1" lang="en-US" sz="5500">
                <a:solidFill>
                  <a:srgbClr val="5E5E5E"/>
                </a:solidFill>
                <a:latin typeface="Montserrat"/>
                <a:ea typeface="Montserrat"/>
                <a:cs typeface="Montserrat"/>
                <a:sym typeface="Montserrat"/>
              </a:rPr>
              <a:t>PEOPLE</a:t>
            </a:r>
            <a:r>
              <a:rPr b="1" i="0" lang="en-US" sz="5500" u="none">
                <a:solidFill>
                  <a:srgbClr val="5E5E5E"/>
                </a:solidFill>
                <a:latin typeface="Montserrat"/>
                <a:ea typeface="Montserrat"/>
                <a:cs typeface="Montserrat"/>
                <a:sym typeface="Montserrat"/>
              </a:rPr>
              <a:t> ARE SAYING:</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5" name="Shape 165"/>
        <p:cNvGrpSpPr/>
        <p:nvPr/>
      </p:nvGrpSpPr>
      <p:grpSpPr>
        <a:xfrm>
          <a:off x="0" y="0"/>
          <a:ext cx="0" cy="0"/>
          <a:chOff x="0" y="0"/>
          <a:chExt cx="0" cy="0"/>
        </a:xfrm>
      </p:grpSpPr>
      <p:sp>
        <p:nvSpPr>
          <p:cNvPr id="166" name="Google Shape;166;p26"/>
          <p:cNvSpPr txBox="1"/>
          <p:nvPr/>
        </p:nvSpPr>
        <p:spPr>
          <a:xfrm>
            <a:off x="22234525" y="696912"/>
            <a:ext cx="450850" cy="461962"/>
          </a:xfrm>
          <a:prstGeom prst="rect">
            <a:avLst/>
          </a:prstGeom>
          <a:noFill/>
          <a:ln>
            <a:noFill/>
          </a:ln>
        </p:spPr>
        <p:txBody>
          <a:bodyPr anchorCtr="0" anchor="ctr" bIns="91400" lIns="91400" spcFirstLastPara="1" rIns="91400" wrap="square" tIns="91400">
            <a:spAutoFit/>
          </a:bodyPr>
          <a:lstStyle/>
          <a:p>
            <a:pPr indent="0" lvl="0" marL="0" marR="0" rtl="0" algn="ctr">
              <a:lnSpc>
                <a:spcPct val="100000"/>
              </a:lnSpc>
              <a:spcBef>
                <a:spcPts val="0"/>
              </a:spcBef>
              <a:spcAft>
                <a:spcPts val="0"/>
              </a:spcAft>
              <a:buClr>
                <a:srgbClr val="FFFFFF"/>
              </a:buClr>
              <a:buSzPts val="1800"/>
              <a:buFont typeface="Montserrat"/>
              <a:buNone/>
            </a:pPr>
            <a:fld id="{00000000-1234-1234-1234-123412341234}" type="slidenum">
              <a:rPr b="0" i="0" lang="en-US" sz="1800" u="none">
                <a:solidFill>
                  <a:srgbClr val="FFFFFF"/>
                </a:solidFill>
                <a:latin typeface="Montserrat"/>
                <a:ea typeface="Montserrat"/>
                <a:cs typeface="Montserrat"/>
                <a:sym typeface="Montserrat"/>
              </a:rPr>
              <a:t>‹#›</a:t>
            </a:fld>
            <a:endParaRPr/>
          </a:p>
        </p:txBody>
      </p:sp>
      <p:sp>
        <p:nvSpPr>
          <p:cNvPr id="167" name="Google Shape;167;p26"/>
          <p:cNvSpPr txBox="1"/>
          <p:nvPr/>
        </p:nvSpPr>
        <p:spPr>
          <a:xfrm>
            <a:off x="6826250" y="1389062"/>
            <a:ext cx="10723562" cy="1108075"/>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6600"/>
              <a:buFont typeface="Montserrat"/>
              <a:buNone/>
            </a:pPr>
            <a:r>
              <a:rPr b="1" i="0" lang="en-US" sz="6600" u="none">
                <a:solidFill>
                  <a:srgbClr val="000000"/>
                </a:solidFill>
                <a:latin typeface="Montserrat"/>
                <a:ea typeface="Montserrat"/>
                <a:cs typeface="Montserrat"/>
                <a:sym typeface="Montserrat"/>
              </a:rPr>
              <a:t>OUR </a:t>
            </a:r>
            <a:r>
              <a:rPr b="1" lang="en-US" sz="6600">
                <a:latin typeface="Montserrat"/>
                <a:ea typeface="Montserrat"/>
                <a:cs typeface="Montserrat"/>
                <a:sym typeface="Montserrat"/>
              </a:rPr>
              <a:t>CLIENTS </a:t>
            </a:r>
            <a:endParaRPr/>
          </a:p>
        </p:txBody>
      </p:sp>
      <p:sp>
        <p:nvSpPr>
          <p:cNvPr id="168" name="Google Shape;168;p26"/>
          <p:cNvSpPr txBox="1"/>
          <p:nvPr/>
        </p:nvSpPr>
        <p:spPr>
          <a:xfrm>
            <a:off x="9053512" y="928687"/>
            <a:ext cx="6269037" cy="488950"/>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2600"/>
              <a:buFont typeface="Montserrat"/>
              <a:buNone/>
            </a:pPr>
            <a:r>
              <a:rPr b="0" i="0" lang="en-US" sz="2600" u="none">
                <a:solidFill>
                  <a:srgbClr val="000000"/>
                </a:solidFill>
                <a:latin typeface="Montserrat"/>
                <a:ea typeface="Montserrat"/>
                <a:cs typeface="Montserrat"/>
                <a:sym typeface="Montserrat"/>
              </a:rPr>
              <a:t>THE ACADEMY</a:t>
            </a:r>
            <a:endParaRPr/>
          </a:p>
        </p:txBody>
      </p:sp>
      <p:sp>
        <p:nvSpPr>
          <p:cNvPr id="169" name="Google Shape;169;p26"/>
          <p:cNvSpPr txBox="1"/>
          <p:nvPr/>
        </p:nvSpPr>
        <p:spPr>
          <a:xfrm>
            <a:off x="4929187" y="2370137"/>
            <a:ext cx="14658900" cy="521700"/>
          </a:xfrm>
          <a:prstGeom prst="rect">
            <a:avLst/>
          </a:prstGeom>
          <a:noFill/>
          <a:ln>
            <a:noFill/>
          </a:ln>
        </p:spPr>
        <p:txBody>
          <a:bodyPr anchorCtr="0" anchor="t" bIns="45700" lIns="45700" spcFirstLastPara="1" rIns="45700" wrap="square" tIns="45700">
            <a:spAutoFit/>
          </a:bodyPr>
          <a:lstStyle/>
          <a:p>
            <a:pPr indent="0" lvl="0" marL="0" marR="0" rtl="0" algn="ctr">
              <a:lnSpc>
                <a:spcPct val="90000"/>
              </a:lnSpc>
              <a:spcBef>
                <a:spcPts val="0"/>
              </a:spcBef>
              <a:spcAft>
                <a:spcPts val="0"/>
              </a:spcAft>
              <a:buClr>
                <a:srgbClr val="7F7F7F"/>
              </a:buClr>
              <a:buSzPts val="3100"/>
              <a:buFont typeface="Montserrat"/>
              <a:buNone/>
            </a:pPr>
            <a:r>
              <a:rPr b="0" i="0" lang="en-US" sz="3100" u="none">
                <a:solidFill>
                  <a:srgbClr val="7F7F7F"/>
                </a:solidFill>
                <a:latin typeface="Montserrat"/>
                <a:ea typeface="Montserrat"/>
                <a:cs typeface="Montserrat"/>
                <a:sym typeface="Montserrat"/>
              </a:rPr>
              <a:t>This is what some of our most recent </a:t>
            </a:r>
            <a:r>
              <a:rPr lang="en-US" sz="3100">
                <a:solidFill>
                  <a:srgbClr val="7F7F7F"/>
                </a:solidFill>
                <a:latin typeface="Montserrat"/>
                <a:ea typeface="Montserrat"/>
                <a:cs typeface="Montserrat"/>
                <a:sym typeface="Montserrat"/>
              </a:rPr>
              <a:t>clients </a:t>
            </a:r>
            <a:r>
              <a:rPr b="0" i="0" lang="en-US" sz="3100" u="none">
                <a:solidFill>
                  <a:srgbClr val="7F7F7F"/>
                </a:solidFill>
                <a:latin typeface="Montserrat"/>
                <a:ea typeface="Montserrat"/>
                <a:cs typeface="Montserrat"/>
                <a:sym typeface="Montserrat"/>
              </a:rPr>
              <a:t> have said about the program</a:t>
            </a:r>
            <a:endParaRPr/>
          </a:p>
        </p:txBody>
      </p:sp>
      <p:sp>
        <p:nvSpPr>
          <p:cNvPr id="170" name="Google Shape;170;p26"/>
          <p:cNvSpPr txBox="1"/>
          <p:nvPr/>
        </p:nvSpPr>
        <p:spPr>
          <a:xfrm>
            <a:off x="3673475" y="3836987"/>
            <a:ext cx="2824162" cy="3735387"/>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23900"/>
              <a:buFont typeface="Montserrat"/>
              <a:buNone/>
            </a:pPr>
            <a:r>
              <a:rPr b="0" i="0" lang="en-US" sz="23900" u="none">
                <a:solidFill>
                  <a:srgbClr val="000000"/>
                </a:solidFill>
                <a:latin typeface="Montserrat"/>
                <a:ea typeface="Montserrat"/>
                <a:cs typeface="Montserrat"/>
                <a:sym typeface="Montserrat"/>
              </a:rPr>
              <a:t>“</a:t>
            </a:r>
            <a:endParaRPr/>
          </a:p>
        </p:txBody>
      </p:sp>
      <p:sp>
        <p:nvSpPr>
          <p:cNvPr id="171" name="Google Shape;171;p26"/>
          <p:cNvSpPr txBox="1"/>
          <p:nvPr/>
        </p:nvSpPr>
        <p:spPr>
          <a:xfrm>
            <a:off x="10845800" y="3836987"/>
            <a:ext cx="2824162" cy="3735387"/>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23900"/>
              <a:buFont typeface="Montserrat"/>
              <a:buNone/>
            </a:pPr>
            <a:r>
              <a:rPr b="0" i="0" lang="en-US" sz="23900" u="none">
                <a:solidFill>
                  <a:srgbClr val="000000"/>
                </a:solidFill>
                <a:latin typeface="Montserrat"/>
                <a:ea typeface="Montserrat"/>
                <a:cs typeface="Montserrat"/>
                <a:sym typeface="Montserrat"/>
              </a:rPr>
              <a:t>“</a:t>
            </a:r>
            <a:endParaRPr/>
          </a:p>
        </p:txBody>
      </p:sp>
      <p:sp>
        <p:nvSpPr>
          <p:cNvPr id="172" name="Google Shape;172;p26"/>
          <p:cNvSpPr txBox="1"/>
          <p:nvPr/>
        </p:nvSpPr>
        <p:spPr>
          <a:xfrm>
            <a:off x="18019712" y="3836987"/>
            <a:ext cx="2824162" cy="3735387"/>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23900"/>
              <a:buFont typeface="Montserrat"/>
              <a:buNone/>
            </a:pPr>
            <a:r>
              <a:rPr b="0" i="0" lang="en-US" sz="23900" u="none">
                <a:solidFill>
                  <a:srgbClr val="000000"/>
                </a:solidFill>
                <a:latin typeface="Montserrat"/>
                <a:ea typeface="Montserrat"/>
                <a:cs typeface="Montserrat"/>
                <a:sym typeface="Montserrat"/>
              </a:rPr>
              <a:t>“</a:t>
            </a:r>
            <a:endParaRPr/>
          </a:p>
        </p:txBody>
      </p:sp>
      <p:sp>
        <p:nvSpPr>
          <p:cNvPr id="173" name="Google Shape;173;p26"/>
          <p:cNvSpPr txBox="1"/>
          <p:nvPr/>
        </p:nvSpPr>
        <p:spPr>
          <a:xfrm>
            <a:off x="2127250" y="6059487"/>
            <a:ext cx="5915100" cy="3170700"/>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7F7F7F"/>
              </a:buClr>
              <a:buSzPts val="4000"/>
              <a:buFont typeface="Montserrat"/>
              <a:buNone/>
            </a:pPr>
            <a:r>
              <a:rPr b="0" i="0" lang="en-US" sz="4000" u="none">
                <a:solidFill>
                  <a:srgbClr val="7F7F7F"/>
                </a:solidFill>
                <a:latin typeface="Montserrat"/>
                <a:ea typeface="Montserrat"/>
                <a:cs typeface="Montserrat"/>
                <a:sym typeface="Montserrat"/>
              </a:rPr>
              <a:t>Write what the </a:t>
            </a:r>
            <a:r>
              <a:rPr lang="en-US" sz="4000">
                <a:solidFill>
                  <a:srgbClr val="7F7F7F"/>
                </a:solidFill>
                <a:latin typeface="Montserrat"/>
                <a:ea typeface="Montserrat"/>
                <a:cs typeface="Montserrat"/>
                <a:sym typeface="Montserrat"/>
              </a:rPr>
              <a:t>clients</a:t>
            </a:r>
            <a:r>
              <a:rPr b="0" i="0" lang="en-US" sz="4000" u="none">
                <a:solidFill>
                  <a:srgbClr val="7F7F7F"/>
                </a:solidFill>
                <a:latin typeface="Montserrat"/>
                <a:ea typeface="Montserrat"/>
                <a:cs typeface="Montserrat"/>
                <a:sym typeface="Montserrat"/>
              </a:rPr>
              <a:t> said or achieved from doing your program, then put a pic</a:t>
            </a:r>
            <a:r>
              <a:rPr lang="en-US" sz="4000">
                <a:solidFill>
                  <a:srgbClr val="7F7F7F"/>
                </a:solidFill>
                <a:latin typeface="Montserrat"/>
                <a:ea typeface="Montserrat"/>
                <a:cs typeface="Montserrat"/>
                <a:sym typeface="Montserrat"/>
              </a:rPr>
              <a:t>ture</a:t>
            </a:r>
            <a:r>
              <a:rPr b="0" i="0" lang="en-US" sz="4000" u="none">
                <a:solidFill>
                  <a:srgbClr val="7F7F7F"/>
                </a:solidFill>
                <a:latin typeface="Montserrat"/>
                <a:ea typeface="Montserrat"/>
                <a:cs typeface="Montserrat"/>
                <a:sym typeface="Montserrat"/>
              </a:rPr>
              <a:t> below</a:t>
            </a:r>
            <a:endParaRPr/>
          </a:p>
        </p:txBody>
      </p:sp>
      <p:sp>
        <p:nvSpPr>
          <p:cNvPr id="174" name="Google Shape;174;p26"/>
          <p:cNvSpPr txBox="1"/>
          <p:nvPr/>
        </p:nvSpPr>
        <p:spPr>
          <a:xfrm>
            <a:off x="3819525" y="11715750"/>
            <a:ext cx="2386012" cy="1373187"/>
          </a:xfrm>
          <a:prstGeom prst="rect">
            <a:avLst/>
          </a:prstGeom>
          <a:noFill/>
          <a:ln>
            <a:noFill/>
          </a:ln>
        </p:spPr>
        <p:txBody>
          <a:bodyPr anchorCtr="0" anchor="t" bIns="45700" lIns="45700" spcFirstLastPara="1" rIns="45700" wrap="square" tIns="45700">
            <a:spAutoFit/>
          </a:bodyPr>
          <a:lstStyle/>
          <a:p>
            <a:pPr indent="0" lvl="0" marL="0" marR="0" rtl="0" algn="ctr">
              <a:lnSpc>
                <a:spcPct val="150000"/>
              </a:lnSpc>
              <a:spcBef>
                <a:spcPts val="0"/>
              </a:spcBef>
              <a:spcAft>
                <a:spcPts val="0"/>
              </a:spcAft>
              <a:buClr>
                <a:srgbClr val="000000"/>
              </a:buClr>
              <a:buSzPts val="3600"/>
              <a:buFont typeface="Montserrat"/>
              <a:buNone/>
            </a:pPr>
            <a:r>
              <a:rPr b="1" i="0" lang="en-US" sz="3600" u="none">
                <a:solidFill>
                  <a:srgbClr val="000000"/>
                </a:solidFill>
                <a:latin typeface="Montserrat"/>
                <a:ea typeface="Montserrat"/>
                <a:cs typeface="Montserrat"/>
                <a:sym typeface="Montserrat"/>
              </a:rPr>
              <a:t>STUDENT</a:t>
            </a:r>
            <a:endParaRPr/>
          </a:p>
          <a:p>
            <a:pPr indent="0" lvl="0" marL="0" marR="0" rtl="0" algn="ctr">
              <a:lnSpc>
                <a:spcPct val="150000"/>
              </a:lnSpc>
              <a:spcBef>
                <a:spcPts val="0"/>
              </a:spcBef>
              <a:spcAft>
                <a:spcPts val="0"/>
              </a:spcAft>
              <a:buClr>
                <a:srgbClr val="7F7F7F"/>
              </a:buClr>
              <a:buSzPts val="2200"/>
              <a:buFont typeface="Montserrat"/>
              <a:buNone/>
            </a:pPr>
            <a:r>
              <a:rPr b="0" i="0" lang="en-US" sz="2200" u="none">
                <a:solidFill>
                  <a:srgbClr val="7F7F7F"/>
                </a:solidFill>
                <a:latin typeface="Montserrat"/>
                <a:ea typeface="Montserrat"/>
                <a:cs typeface="Montserrat"/>
                <a:sym typeface="Montserrat"/>
              </a:rPr>
              <a:t>TITLE</a:t>
            </a:r>
            <a:endParaRPr/>
          </a:p>
        </p:txBody>
      </p:sp>
      <p:pic>
        <p:nvPicPr>
          <p:cNvPr id="175" name="Google Shape;175;p26"/>
          <p:cNvPicPr preferRelativeResize="0"/>
          <p:nvPr/>
        </p:nvPicPr>
        <p:blipFill rotWithShape="1">
          <a:blip r:embed="rId3">
            <a:alphaModFix/>
          </a:blip>
          <a:srcRect b="0" l="163" r="162" t="0"/>
          <a:stretch/>
        </p:blipFill>
        <p:spPr>
          <a:xfrm>
            <a:off x="4065587" y="9763125"/>
            <a:ext cx="1930400" cy="1930400"/>
          </a:xfrm>
          <a:prstGeom prst="rect">
            <a:avLst/>
          </a:prstGeom>
          <a:noFill/>
          <a:ln>
            <a:noFill/>
          </a:ln>
        </p:spPr>
      </p:pic>
      <p:pic>
        <p:nvPicPr>
          <p:cNvPr id="176" name="Google Shape;176;p26"/>
          <p:cNvPicPr preferRelativeResize="0"/>
          <p:nvPr/>
        </p:nvPicPr>
        <p:blipFill rotWithShape="1">
          <a:blip r:embed="rId3">
            <a:alphaModFix/>
          </a:blip>
          <a:srcRect b="0" l="163" r="162" t="0"/>
          <a:stretch/>
        </p:blipFill>
        <p:spPr>
          <a:xfrm>
            <a:off x="18467387" y="9763125"/>
            <a:ext cx="1928812" cy="1930400"/>
          </a:xfrm>
          <a:prstGeom prst="rect">
            <a:avLst/>
          </a:prstGeom>
          <a:noFill/>
          <a:ln>
            <a:noFill/>
          </a:ln>
        </p:spPr>
      </p:pic>
      <p:sp>
        <p:nvSpPr>
          <p:cNvPr id="177" name="Google Shape;177;p26"/>
          <p:cNvSpPr txBox="1"/>
          <p:nvPr/>
        </p:nvSpPr>
        <p:spPr>
          <a:xfrm>
            <a:off x="9317037" y="6059487"/>
            <a:ext cx="5916600" cy="3170700"/>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7F7F7F"/>
              </a:buClr>
              <a:buSzPts val="4000"/>
              <a:buFont typeface="Montserrat"/>
              <a:buNone/>
            </a:pPr>
            <a:r>
              <a:rPr b="0" i="0" lang="en-US" sz="4000" u="none">
                <a:solidFill>
                  <a:srgbClr val="7F7F7F"/>
                </a:solidFill>
                <a:latin typeface="Montserrat"/>
                <a:ea typeface="Montserrat"/>
                <a:cs typeface="Montserrat"/>
                <a:sym typeface="Montserrat"/>
              </a:rPr>
              <a:t>Write what the </a:t>
            </a:r>
            <a:r>
              <a:rPr lang="en-US" sz="4000">
                <a:solidFill>
                  <a:srgbClr val="7F7F7F"/>
                </a:solidFill>
                <a:latin typeface="Montserrat"/>
                <a:ea typeface="Montserrat"/>
                <a:cs typeface="Montserrat"/>
                <a:sym typeface="Montserrat"/>
              </a:rPr>
              <a:t>clients</a:t>
            </a:r>
            <a:r>
              <a:rPr b="0" i="0" lang="en-US" sz="4000" u="none">
                <a:solidFill>
                  <a:srgbClr val="7F7F7F"/>
                </a:solidFill>
                <a:latin typeface="Montserrat"/>
                <a:ea typeface="Montserrat"/>
                <a:cs typeface="Montserrat"/>
                <a:sym typeface="Montserrat"/>
              </a:rPr>
              <a:t> said or achieved from doing your program, then put a </a:t>
            </a:r>
            <a:r>
              <a:rPr lang="en-US" sz="4000">
                <a:solidFill>
                  <a:srgbClr val="7F7F7F"/>
                </a:solidFill>
                <a:latin typeface="Montserrat"/>
                <a:ea typeface="Montserrat"/>
                <a:cs typeface="Montserrat"/>
                <a:sym typeface="Montserrat"/>
              </a:rPr>
              <a:t>picture</a:t>
            </a:r>
            <a:r>
              <a:rPr b="0" i="0" lang="en-US" sz="4000" u="none">
                <a:solidFill>
                  <a:srgbClr val="7F7F7F"/>
                </a:solidFill>
                <a:latin typeface="Montserrat"/>
                <a:ea typeface="Montserrat"/>
                <a:cs typeface="Montserrat"/>
                <a:sym typeface="Montserrat"/>
              </a:rPr>
              <a:t> below</a:t>
            </a:r>
            <a:endParaRPr/>
          </a:p>
        </p:txBody>
      </p:sp>
      <p:sp>
        <p:nvSpPr>
          <p:cNvPr id="178" name="Google Shape;178;p26"/>
          <p:cNvSpPr txBox="1"/>
          <p:nvPr/>
        </p:nvSpPr>
        <p:spPr>
          <a:xfrm>
            <a:off x="16506825" y="6059487"/>
            <a:ext cx="5916600" cy="3170700"/>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7F7F7F"/>
              </a:buClr>
              <a:buSzPts val="4000"/>
              <a:buFont typeface="Montserrat"/>
              <a:buNone/>
            </a:pPr>
            <a:r>
              <a:rPr b="0" i="0" lang="en-US" sz="4000" u="none">
                <a:solidFill>
                  <a:srgbClr val="7F7F7F"/>
                </a:solidFill>
                <a:latin typeface="Montserrat"/>
                <a:ea typeface="Montserrat"/>
                <a:cs typeface="Montserrat"/>
                <a:sym typeface="Montserrat"/>
              </a:rPr>
              <a:t>Write what the </a:t>
            </a:r>
            <a:r>
              <a:rPr lang="en-US" sz="4000">
                <a:solidFill>
                  <a:srgbClr val="7F7F7F"/>
                </a:solidFill>
                <a:latin typeface="Montserrat"/>
                <a:ea typeface="Montserrat"/>
                <a:cs typeface="Montserrat"/>
                <a:sym typeface="Montserrat"/>
              </a:rPr>
              <a:t>clients</a:t>
            </a:r>
            <a:r>
              <a:rPr b="0" i="0" lang="en-US" sz="4000" u="none">
                <a:solidFill>
                  <a:srgbClr val="7F7F7F"/>
                </a:solidFill>
                <a:latin typeface="Montserrat"/>
                <a:ea typeface="Montserrat"/>
                <a:cs typeface="Montserrat"/>
                <a:sym typeface="Montserrat"/>
              </a:rPr>
              <a:t> said or achieved from doing your program, then put a </a:t>
            </a:r>
            <a:r>
              <a:rPr lang="en-US" sz="4000">
                <a:solidFill>
                  <a:srgbClr val="7F7F7F"/>
                </a:solidFill>
                <a:latin typeface="Montserrat"/>
                <a:ea typeface="Montserrat"/>
                <a:cs typeface="Montserrat"/>
                <a:sym typeface="Montserrat"/>
              </a:rPr>
              <a:t>picture</a:t>
            </a:r>
            <a:r>
              <a:rPr b="0" i="0" lang="en-US" sz="4000" u="none">
                <a:solidFill>
                  <a:srgbClr val="7F7F7F"/>
                </a:solidFill>
                <a:latin typeface="Montserrat"/>
                <a:ea typeface="Montserrat"/>
                <a:cs typeface="Montserrat"/>
                <a:sym typeface="Montserrat"/>
              </a:rPr>
              <a:t> below</a:t>
            </a:r>
            <a:endParaRPr/>
          </a:p>
        </p:txBody>
      </p:sp>
      <p:sp>
        <p:nvSpPr>
          <p:cNvPr id="179" name="Google Shape;179;p26"/>
          <p:cNvSpPr txBox="1"/>
          <p:nvPr/>
        </p:nvSpPr>
        <p:spPr>
          <a:xfrm>
            <a:off x="11082337" y="11715750"/>
            <a:ext cx="2386012" cy="1373187"/>
          </a:xfrm>
          <a:prstGeom prst="rect">
            <a:avLst/>
          </a:prstGeom>
          <a:noFill/>
          <a:ln>
            <a:noFill/>
          </a:ln>
        </p:spPr>
        <p:txBody>
          <a:bodyPr anchorCtr="0" anchor="t" bIns="45700" lIns="45700" spcFirstLastPara="1" rIns="45700" wrap="square" tIns="45700">
            <a:spAutoFit/>
          </a:bodyPr>
          <a:lstStyle/>
          <a:p>
            <a:pPr indent="0" lvl="0" marL="0" marR="0" rtl="0" algn="ctr">
              <a:lnSpc>
                <a:spcPct val="150000"/>
              </a:lnSpc>
              <a:spcBef>
                <a:spcPts val="0"/>
              </a:spcBef>
              <a:spcAft>
                <a:spcPts val="0"/>
              </a:spcAft>
              <a:buClr>
                <a:srgbClr val="000000"/>
              </a:buClr>
              <a:buSzPts val="3600"/>
              <a:buFont typeface="Montserrat"/>
              <a:buNone/>
            </a:pPr>
            <a:r>
              <a:rPr b="1" i="0" lang="en-US" sz="3600" u="none">
                <a:solidFill>
                  <a:srgbClr val="000000"/>
                </a:solidFill>
                <a:latin typeface="Montserrat"/>
                <a:ea typeface="Montserrat"/>
                <a:cs typeface="Montserrat"/>
                <a:sym typeface="Montserrat"/>
              </a:rPr>
              <a:t>STUDENT</a:t>
            </a:r>
            <a:endParaRPr/>
          </a:p>
          <a:p>
            <a:pPr indent="0" lvl="0" marL="0" marR="0" rtl="0" algn="ctr">
              <a:lnSpc>
                <a:spcPct val="150000"/>
              </a:lnSpc>
              <a:spcBef>
                <a:spcPts val="0"/>
              </a:spcBef>
              <a:spcAft>
                <a:spcPts val="0"/>
              </a:spcAft>
              <a:buClr>
                <a:srgbClr val="7F7F7F"/>
              </a:buClr>
              <a:buSzPts val="2200"/>
              <a:buFont typeface="Montserrat"/>
              <a:buNone/>
            </a:pPr>
            <a:r>
              <a:rPr b="0" i="0" lang="en-US" sz="2200" u="none">
                <a:solidFill>
                  <a:srgbClr val="7F7F7F"/>
                </a:solidFill>
                <a:latin typeface="Montserrat"/>
                <a:ea typeface="Montserrat"/>
                <a:cs typeface="Montserrat"/>
                <a:sym typeface="Montserrat"/>
              </a:rPr>
              <a:t>TITLE</a:t>
            </a:r>
            <a:endParaRPr/>
          </a:p>
        </p:txBody>
      </p:sp>
      <p:sp>
        <p:nvSpPr>
          <p:cNvPr id="180" name="Google Shape;180;p26"/>
          <p:cNvSpPr txBox="1"/>
          <p:nvPr/>
        </p:nvSpPr>
        <p:spPr>
          <a:xfrm>
            <a:off x="18238787" y="11715750"/>
            <a:ext cx="2386012" cy="1373187"/>
          </a:xfrm>
          <a:prstGeom prst="rect">
            <a:avLst/>
          </a:prstGeom>
          <a:noFill/>
          <a:ln>
            <a:noFill/>
          </a:ln>
        </p:spPr>
        <p:txBody>
          <a:bodyPr anchorCtr="0" anchor="t" bIns="45700" lIns="45700" spcFirstLastPara="1" rIns="45700" wrap="square" tIns="45700">
            <a:spAutoFit/>
          </a:bodyPr>
          <a:lstStyle/>
          <a:p>
            <a:pPr indent="0" lvl="0" marL="0" marR="0" rtl="0" algn="ctr">
              <a:lnSpc>
                <a:spcPct val="150000"/>
              </a:lnSpc>
              <a:spcBef>
                <a:spcPts val="0"/>
              </a:spcBef>
              <a:spcAft>
                <a:spcPts val="0"/>
              </a:spcAft>
              <a:buClr>
                <a:srgbClr val="000000"/>
              </a:buClr>
              <a:buSzPts val="3600"/>
              <a:buFont typeface="Montserrat"/>
              <a:buNone/>
            </a:pPr>
            <a:r>
              <a:rPr b="1" i="0" lang="en-US" sz="3600" u="none">
                <a:solidFill>
                  <a:srgbClr val="000000"/>
                </a:solidFill>
                <a:latin typeface="Montserrat"/>
                <a:ea typeface="Montserrat"/>
                <a:cs typeface="Montserrat"/>
                <a:sym typeface="Montserrat"/>
              </a:rPr>
              <a:t>STUDENT</a:t>
            </a:r>
            <a:endParaRPr/>
          </a:p>
          <a:p>
            <a:pPr indent="0" lvl="0" marL="0" marR="0" rtl="0" algn="ctr">
              <a:lnSpc>
                <a:spcPct val="150000"/>
              </a:lnSpc>
              <a:spcBef>
                <a:spcPts val="0"/>
              </a:spcBef>
              <a:spcAft>
                <a:spcPts val="0"/>
              </a:spcAft>
              <a:buClr>
                <a:srgbClr val="7F7F7F"/>
              </a:buClr>
              <a:buSzPts val="2200"/>
              <a:buFont typeface="Montserrat"/>
              <a:buNone/>
            </a:pPr>
            <a:r>
              <a:rPr b="0" i="0" lang="en-US" sz="2200" u="none">
                <a:solidFill>
                  <a:srgbClr val="7F7F7F"/>
                </a:solidFill>
                <a:latin typeface="Montserrat"/>
                <a:ea typeface="Montserrat"/>
                <a:cs typeface="Montserrat"/>
                <a:sym typeface="Montserrat"/>
              </a:rPr>
              <a:t>TITLE</a:t>
            </a:r>
            <a:endParaRPr/>
          </a:p>
        </p:txBody>
      </p:sp>
      <p:pic>
        <p:nvPicPr>
          <p:cNvPr id="181" name="Google Shape;181;p26"/>
          <p:cNvPicPr preferRelativeResize="0"/>
          <p:nvPr/>
        </p:nvPicPr>
        <p:blipFill rotWithShape="1">
          <a:blip r:embed="rId3">
            <a:alphaModFix/>
          </a:blip>
          <a:srcRect b="0" l="163" r="162" t="0"/>
          <a:stretch/>
        </p:blipFill>
        <p:spPr>
          <a:xfrm>
            <a:off x="11310937" y="9763125"/>
            <a:ext cx="1928812" cy="19304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5" name="Shape 185"/>
        <p:cNvGrpSpPr/>
        <p:nvPr/>
      </p:nvGrpSpPr>
      <p:grpSpPr>
        <a:xfrm>
          <a:off x="0" y="0"/>
          <a:ext cx="0" cy="0"/>
          <a:chOff x="0" y="0"/>
          <a:chExt cx="0" cy="0"/>
        </a:xfrm>
      </p:grpSpPr>
      <p:sp>
        <p:nvSpPr>
          <p:cNvPr id="186" name="Google Shape;186;p27"/>
          <p:cNvSpPr txBox="1"/>
          <p:nvPr/>
        </p:nvSpPr>
        <p:spPr>
          <a:xfrm>
            <a:off x="4027426" y="800100"/>
            <a:ext cx="17091000" cy="1446900"/>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8800"/>
              <a:buFont typeface="Montserrat"/>
              <a:buNone/>
            </a:pPr>
            <a:r>
              <a:rPr b="1" lang="en-US" sz="8800">
                <a:latin typeface="Montserrat"/>
                <a:ea typeface="Montserrat"/>
                <a:cs typeface="Montserrat"/>
                <a:sym typeface="Montserrat"/>
              </a:rPr>
              <a:t>SHOW THE </a:t>
            </a:r>
            <a:r>
              <a:rPr b="1" i="0" lang="en-US" sz="8800" u="none">
                <a:solidFill>
                  <a:srgbClr val="000000"/>
                </a:solidFill>
                <a:latin typeface="Montserrat"/>
                <a:ea typeface="Montserrat"/>
                <a:cs typeface="Montserrat"/>
                <a:sym typeface="Montserrat"/>
              </a:rPr>
              <a:t>TOTAL VALUE</a:t>
            </a:r>
            <a:endParaRPr/>
          </a:p>
        </p:txBody>
      </p:sp>
      <p:sp>
        <p:nvSpPr>
          <p:cNvPr id="187" name="Google Shape;187;p27"/>
          <p:cNvSpPr txBox="1"/>
          <p:nvPr/>
        </p:nvSpPr>
        <p:spPr>
          <a:xfrm>
            <a:off x="4883150" y="2532062"/>
            <a:ext cx="10085400" cy="11082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6600"/>
              <a:buFont typeface="Montserrat"/>
              <a:buNone/>
            </a:pPr>
            <a:r>
              <a:rPr b="1" i="0" lang="en-US" sz="6600" u="none">
                <a:solidFill>
                  <a:srgbClr val="000000"/>
                </a:solidFill>
                <a:latin typeface="Montserrat"/>
                <a:ea typeface="Montserrat"/>
                <a:cs typeface="Montserrat"/>
                <a:sym typeface="Montserrat"/>
              </a:rPr>
              <a:t>NAME OF PROGRAM</a:t>
            </a:r>
            <a:endParaRPr/>
          </a:p>
        </p:txBody>
      </p:sp>
      <p:sp>
        <p:nvSpPr>
          <p:cNvPr id="188" name="Google Shape;188;p27"/>
          <p:cNvSpPr txBox="1"/>
          <p:nvPr/>
        </p:nvSpPr>
        <p:spPr>
          <a:xfrm>
            <a:off x="4954587" y="3795712"/>
            <a:ext cx="6791400" cy="446400"/>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2300"/>
              <a:buFont typeface="Montserrat"/>
              <a:buNone/>
            </a:pPr>
            <a:r>
              <a:rPr b="0" i="0" lang="en-US" sz="2300" u="none">
                <a:solidFill>
                  <a:srgbClr val="000000"/>
                </a:solidFill>
                <a:latin typeface="Montserrat"/>
                <a:ea typeface="Montserrat"/>
                <a:cs typeface="Montserrat"/>
                <a:sym typeface="Montserrat"/>
              </a:rPr>
              <a:t>THE 5 CORE STAGES</a:t>
            </a:r>
            <a:endParaRPr/>
          </a:p>
        </p:txBody>
      </p:sp>
      <p:pic>
        <p:nvPicPr>
          <p:cNvPr id="189" name="Google Shape;189;p27"/>
          <p:cNvPicPr preferRelativeResize="0"/>
          <p:nvPr/>
        </p:nvPicPr>
        <p:blipFill rotWithShape="1">
          <a:blip r:embed="rId3">
            <a:alphaModFix/>
          </a:blip>
          <a:srcRect b="0" l="9" r="9" t="0"/>
          <a:stretch/>
        </p:blipFill>
        <p:spPr>
          <a:xfrm>
            <a:off x="1257300" y="2414587"/>
            <a:ext cx="3438523" cy="1933575"/>
          </a:xfrm>
          <a:prstGeom prst="rect">
            <a:avLst/>
          </a:prstGeom>
          <a:noFill/>
          <a:ln>
            <a:noFill/>
          </a:ln>
        </p:spPr>
      </p:pic>
      <p:sp>
        <p:nvSpPr>
          <p:cNvPr id="190" name="Google Shape;190;p27"/>
          <p:cNvSpPr txBox="1"/>
          <p:nvPr/>
        </p:nvSpPr>
        <p:spPr>
          <a:xfrm>
            <a:off x="4878387" y="4727575"/>
            <a:ext cx="10085400" cy="11082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6600"/>
              <a:buFont typeface="Montserrat"/>
              <a:buNone/>
            </a:pPr>
            <a:r>
              <a:rPr b="1" i="0" lang="en-US" sz="6600" u="none">
                <a:solidFill>
                  <a:srgbClr val="000000"/>
                </a:solidFill>
                <a:latin typeface="Montserrat"/>
                <a:ea typeface="Montserrat"/>
                <a:cs typeface="Montserrat"/>
                <a:sym typeface="Montserrat"/>
              </a:rPr>
              <a:t>BONUS 1</a:t>
            </a:r>
            <a:endParaRPr/>
          </a:p>
        </p:txBody>
      </p:sp>
      <p:sp>
        <p:nvSpPr>
          <p:cNvPr id="191" name="Google Shape;191;p27"/>
          <p:cNvSpPr txBox="1"/>
          <p:nvPr/>
        </p:nvSpPr>
        <p:spPr>
          <a:xfrm>
            <a:off x="4951412" y="5991225"/>
            <a:ext cx="6789600" cy="4464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2300"/>
              <a:buFont typeface="Montserrat"/>
              <a:buNone/>
            </a:pPr>
            <a:r>
              <a:rPr b="0" i="0" lang="en-US" sz="2300" u="none">
                <a:solidFill>
                  <a:srgbClr val="000000"/>
                </a:solidFill>
                <a:latin typeface="Montserrat"/>
                <a:ea typeface="Montserrat"/>
                <a:cs typeface="Montserrat"/>
                <a:sym typeface="Montserrat"/>
              </a:rPr>
              <a:t>BONUS</a:t>
            </a:r>
            <a:endParaRPr/>
          </a:p>
        </p:txBody>
      </p:sp>
      <p:pic>
        <p:nvPicPr>
          <p:cNvPr id="192" name="Google Shape;192;p27"/>
          <p:cNvPicPr preferRelativeResize="0"/>
          <p:nvPr/>
        </p:nvPicPr>
        <p:blipFill rotWithShape="1">
          <a:blip r:embed="rId3">
            <a:alphaModFix/>
          </a:blip>
          <a:srcRect b="0" l="9" r="9" t="0"/>
          <a:stretch/>
        </p:blipFill>
        <p:spPr>
          <a:xfrm>
            <a:off x="1254125" y="4610100"/>
            <a:ext cx="3438523" cy="1933575"/>
          </a:xfrm>
          <a:prstGeom prst="rect">
            <a:avLst/>
          </a:prstGeom>
          <a:noFill/>
          <a:ln>
            <a:noFill/>
          </a:ln>
        </p:spPr>
      </p:pic>
      <p:sp>
        <p:nvSpPr>
          <p:cNvPr id="193" name="Google Shape;193;p27"/>
          <p:cNvSpPr txBox="1"/>
          <p:nvPr/>
        </p:nvSpPr>
        <p:spPr>
          <a:xfrm>
            <a:off x="4878387" y="6923087"/>
            <a:ext cx="10085400" cy="11082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6600"/>
              <a:buFont typeface="Montserrat"/>
              <a:buNone/>
            </a:pPr>
            <a:r>
              <a:rPr b="1" i="0" lang="en-US" sz="6600" u="none">
                <a:solidFill>
                  <a:srgbClr val="000000"/>
                </a:solidFill>
                <a:latin typeface="Montserrat"/>
                <a:ea typeface="Montserrat"/>
                <a:cs typeface="Montserrat"/>
                <a:sym typeface="Montserrat"/>
              </a:rPr>
              <a:t>BONUS 2</a:t>
            </a:r>
            <a:endParaRPr/>
          </a:p>
        </p:txBody>
      </p:sp>
      <p:sp>
        <p:nvSpPr>
          <p:cNvPr id="194" name="Google Shape;194;p27"/>
          <p:cNvSpPr txBox="1"/>
          <p:nvPr/>
        </p:nvSpPr>
        <p:spPr>
          <a:xfrm>
            <a:off x="4951412" y="8186737"/>
            <a:ext cx="6789600" cy="4464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2300"/>
              <a:buFont typeface="Montserrat"/>
              <a:buNone/>
            </a:pPr>
            <a:r>
              <a:rPr b="0" i="0" lang="en-US" sz="2300" u="none">
                <a:solidFill>
                  <a:srgbClr val="000000"/>
                </a:solidFill>
                <a:latin typeface="Montserrat"/>
                <a:ea typeface="Montserrat"/>
                <a:cs typeface="Montserrat"/>
                <a:sym typeface="Montserrat"/>
              </a:rPr>
              <a:t>BONUS</a:t>
            </a:r>
            <a:endParaRPr/>
          </a:p>
        </p:txBody>
      </p:sp>
      <p:pic>
        <p:nvPicPr>
          <p:cNvPr id="195" name="Google Shape;195;p27"/>
          <p:cNvPicPr preferRelativeResize="0"/>
          <p:nvPr/>
        </p:nvPicPr>
        <p:blipFill rotWithShape="1">
          <a:blip r:embed="rId3">
            <a:alphaModFix/>
          </a:blip>
          <a:srcRect b="0" l="9" r="9" t="0"/>
          <a:stretch/>
        </p:blipFill>
        <p:spPr>
          <a:xfrm>
            <a:off x="1254125" y="6804025"/>
            <a:ext cx="3438523" cy="1935163"/>
          </a:xfrm>
          <a:prstGeom prst="rect">
            <a:avLst/>
          </a:prstGeom>
          <a:noFill/>
          <a:ln>
            <a:noFill/>
          </a:ln>
        </p:spPr>
      </p:pic>
      <p:sp>
        <p:nvSpPr>
          <p:cNvPr id="196" name="Google Shape;196;p27"/>
          <p:cNvSpPr txBox="1"/>
          <p:nvPr/>
        </p:nvSpPr>
        <p:spPr>
          <a:xfrm>
            <a:off x="4878387" y="9117012"/>
            <a:ext cx="10085400" cy="11082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6600"/>
              <a:buFont typeface="Montserrat"/>
              <a:buNone/>
            </a:pPr>
            <a:r>
              <a:rPr b="1" i="0" lang="en-US" sz="6600" u="none">
                <a:solidFill>
                  <a:srgbClr val="000000"/>
                </a:solidFill>
                <a:latin typeface="Montserrat"/>
                <a:ea typeface="Montserrat"/>
                <a:cs typeface="Montserrat"/>
                <a:sym typeface="Montserrat"/>
              </a:rPr>
              <a:t>BONUS 3</a:t>
            </a:r>
            <a:endParaRPr/>
          </a:p>
        </p:txBody>
      </p:sp>
      <p:sp>
        <p:nvSpPr>
          <p:cNvPr id="197" name="Google Shape;197;p27"/>
          <p:cNvSpPr txBox="1"/>
          <p:nvPr/>
        </p:nvSpPr>
        <p:spPr>
          <a:xfrm>
            <a:off x="4951412" y="10380662"/>
            <a:ext cx="6789600" cy="4464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2300"/>
              <a:buFont typeface="Montserrat"/>
              <a:buNone/>
            </a:pPr>
            <a:r>
              <a:rPr b="0" i="0" lang="en-US" sz="2300" u="none">
                <a:solidFill>
                  <a:srgbClr val="000000"/>
                </a:solidFill>
                <a:latin typeface="Montserrat"/>
                <a:ea typeface="Montserrat"/>
                <a:cs typeface="Montserrat"/>
                <a:sym typeface="Montserrat"/>
              </a:rPr>
              <a:t>BONUS</a:t>
            </a:r>
            <a:endParaRPr/>
          </a:p>
        </p:txBody>
      </p:sp>
      <p:pic>
        <p:nvPicPr>
          <p:cNvPr id="198" name="Google Shape;198;p27"/>
          <p:cNvPicPr preferRelativeResize="0"/>
          <p:nvPr/>
        </p:nvPicPr>
        <p:blipFill rotWithShape="1">
          <a:blip r:embed="rId3">
            <a:alphaModFix/>
          </a:blip>
          <a:srcRect b="0" l="9" r="9" t="0"/>
          <a:stretch/>
        </p:blipFill>
        <p:spPr>
          <a:xfrm>
            <a:off x="1254125" y="8999537"/>
            <a:ext cx="3438523" cy="1933575"/>
          </a:xfrm>
          <a:prstGeom prst="rect">
            <a:avLst/>
          </a:prstGeom>
          <a:noFill/>
          <a:ln>
            <a:noFill/>
          </a:ln>
        </p:spPr>
      </p:pic>
      <p:sp>
        <p:nvSpPr>
          <p:cNvPr id="199" name="Google Shape;199;p27"/>
          <p:cNvSpPr txBox="1"/>
          <p:nvPr/>
        </p:nvSpPr>
        <p:spPr>
          <a:xfrm>
            <a:off x="16336962" y="2862262"/>
            <a:ext cx="6791400" cy="785100"/>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4500"/>
              <a:buFont typeface="Montserrat"/>
              <a:buNone/>
            </a:pPr>
            <a:r>
              <a:rPr b="0" i="0" lang="en-US" sz="4500" u="none">
                <a:solidFill>
                  <a:srgbClr val="000000"/>
                </a:solidFill>
                <a:latin typeface="Montserrat"/>
                <a:ea typeface="Montserrat"/>
                <a:cs typeface="Montserrat"/>
                <a:sym typeface="Montserrat"/>
              </a:rPr>
              <a:t>$X</a:t>
            </a:r>
            <a:endParaRPr/>
          </a:p>
        </p:txBody>
      </p:sp>
      <p:sp>
        <p:nvSpPr>
          <p:cNvPr id="200" name="Google Shape;200;p27"/>
          <p:cNvSpPr txBox="1"/>
          <p:nvPr/>
        </p:nvSpPr>
        <p:spPr>
          <a:xfrm>
            <a:off x="12406312" y="11088687"/>
            <a:ext cx="6791400" cy="477000"/>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2500"/>
              <a:buFont typeface="Montserrat"/>
              <a:buNone/>
            </a:pPr>
            <a:r>
              <a:rPr b="0" i="0" lang="en-US" sz="2500" u="none">
                <a:solidFill>
                  <a:srgbClr val="000000"/>
                </a:solidFill>
                <a:latin typeface="Montserrat"/>
                <a:ea typeface="Montserrat"/>
                <a:cs typeface="Montserrat"/>
                <a:sym typeface="Montserrat"/>
              </a:rPr>
              <a:t>TOTAL VALUE</a:t>
            </a:r>
            <a:endParaRPr/>
          </a:p>
        </p:txBody>
      </p:sp>
      <p:sp>
        <p:nvSpPr>
          <p:cNvPr id="201" name="Google Shape;201;p27"/>
          <p:cNvSpPr txBox="1"/>
          <p:nvPr/>
        </p:nvSpPr>
        <p:spPr>
          <a:xfrm>
            <a:off x="16336962" y="4665662"/>
            <a:ext cx="6791400" cy="785100"/>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4500"/>
              <a:buFont typeface="Montserrat"/>
              <a:buNone/>
            </a:pPr>
            <a:r>
              <a:rPr b="0" i="0" lang="en-US" sz="4500" u="none">
                <a:solidFill>
                  <a:srgbClr val="000000"/>
                </a:solidFill>
                <a:latin typeface="Montserrat"/>
                <a:ea typeface="Montserrat"/>
                <a:cs typeface="Montserrat"/>
                <a:sym typeface="Montserrat"/>
              </a:rPr>
              <a:t>$X</a:t>
            </a:r>
            <a:endParaRPr/>
          </a:p>
        </p:txBody>
      </p:sp>
      <p:sp>
        <p:nvSpPr>
          <p:cNvPr id="202" name="Google Shape;202;p27"/>
          <p:cNvSpPr txBox="1"/>
          <p:nvPr/>
        </p:nvSpPr>
        <p:spPr>
          <a:xfrm>
            <a:off x="16336962" y="7081837"/>
            <a:ext cx="6791400" cy="785100"/>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4500"/>
              <a:buFont typeface="Montserrat"/>
              <a:buNone/>
            </a:pPr>
            <a:r>
              <a:rPr b="0" i="0" lang="en-US" sz="4500" u="none">
                <a:solidFill>
                  <a:srgbClr val="000000"/>
                </a:solidFill>
                <a:latin typeface="Montserrat"/>
                <a:ea typeface="Montserrat"/>
                <a:cs typeface="Montserrat"/>
                <a:sym typeface="Montserrat"/>
              </a:rPr>
              <a:t>$X</a:t>
            </a:r>
            <a:endParaRPr/>
          </a:p>
        </p:txBody>
      </p:sp>
      <p:sp>
        <p:nvSpPr>
          <p:cNvPr id="203" name="Google Shape;203;p27"/>
          <p:cNvSpPr txBox="1"/>
          <p:nvPr/>
        </p:nvSpPr>
        <p:spPr>
          <a:xfrm>
            <a:off x="16336962" y="9010650"/>
            <a:ext cx="6791400" cy="785100"/>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4500"/>
              <a:buFont typeface="Montserrat"/>
              <a:buNone/>
            </a:pPr>
            <a:r>
              <a:rPr b="0" i="0" lang="en-US" sz="4500" u="none">
                <a:solidFill>
                  <a:srgbClr val="000000"/>
                </a:solidFill>
                <a:latin typeface="Montserrat"/>
                <a:ea typeface="Montserrat"/>
                <a:cs typeface="Montserrat"/>
                <a:sym typeface="Montserrat"/>
              </a:rPr>
              <a:t>$X</a:t>
            </a:r>
            <a:endParaRPr/>
          </a:p>
        </p:txBody>
      </p:sp>
      <p:sp>
        <p:nvSpPr>
          <p:cNvPr id="204" name="Google Shape;204;p27"/>
          <p:cNvSpPr txBox="1"/>
          <p:nvPr/>
        </p:nvSpPr>
        <p:spPr>
          <a:xfrm>
            <a:off x="17506950" y="10939462"/>
            <a:ext cx="4451400" cy="785100"/>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4500"/>
              <a:buFont typeface="Montserrat"/>
              <a:buNone/>
            </a:pPr>
            <a:r>
              <a:rPr b="0" i="0" lang="en-US" sz="4500" u="none">
                <a:solidFill>
                  <a:srgbClr val="000000"/>
                </a:solidFill>
                <a:latin typeface="Montserrat"/>
                <a:ea typeface="Montserrat"/>
                <a:cs typeface="Montserrat"/>
                <a:sym typeface="Montserrat"/>
              </a:rPr>
              <a:t>$X</a:t>
            </a:r>
            <a:endParaRPr/>
          </a:p>
        </p:txBody>
      </p:sp>
      <p:cxnSp>
        <p:nvCxnSpPr>
          <p:cNvPr id="205" name="Google Shape;205;p27"/>
          <p:cNvCxnSpPr/>
          <p:nvPr/>
        </p:nvCxnSpPr>
        <p:spPr>
          <a:xfrm>
            <a:off x="18756312" y="10598150"/>
            <a:ext cx="2362200" cy="0"/>
          </a:xfrm>
          <a:prstGeom prst="straightConnector1">
            <a:avLst/>
          </a:prstGeom>
          <a:noFill/>
          <a:ln cap="flat" cmpd="sng" w="25400">
            <a:solidFill>
              <a:srgbClr val="000000"/>
            </a:solidFill>
            <a:prstDash val="solid"/>
            <a:miter lim="800000"/>
            <a:headEnd len="med" w="med" type="none"/>
            <a:tailEnd len="med" w="med" type="none"/>
          </a:ln>
        </p:spPr>
      </p:cxn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9" name="Shape 209"/>
        <p:cNvGrpSpPr/>
        <p:nvPr/>
      </p:nvGrpSpPr>
      <p:grpSpPr>
        <a:xfrm>
          <a:off x="0" y="0"/>
          <a:ext cx="0" cy="0"/>
          <a:chOff x="0" y="0"/>
          <a:chExt cx="0" cy="0"/>
        </a:xfrm>
      </p:grpSpPr>
      <p:sp>
        <p:nvSpPr>
          <p:cNvPr id="210" name="Google Shape;210;p28"/>
          <p:cNvSpPr txBox="1"/>
          <p:nvPr/>
        </p:nvSpPr>
        <p:spPr>
          <a:xfrm>
            <a:off x="4027426" y="800100"/>
            <a:ext cx="17091000" cy="1446900"/>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8800"/>
              <a:buFont typeface="Montserrat"/>
              <a:buNone/>
            </a:pPr>
            <a:r>
              <a:rPr b="1" lang="en-US" sz="8800">
                <a:latin typeface="Montserrat"/>
                <a:ea typeface="Montserrat"/>
                <a:cs typeface="Montserrat"/>
                <a:sym typeface="Montserrat"/>
              </a:rPr>
              <a:t>SHOW THE </a:t>
            </a:r>
            <a:r>
              <a:rPr b="1" i="0" lang="en-US" sz="8800" u="none">
                <a:solidFill>
                  <a:srgbClr val="000000"/>
                </a:solidFill>
                <a:latin typeface="Montserrat"/>
                <a:ea typeface="Montserrat"/>
                <a:cs typeface="Montserrat"/>
                <a:sym typeface="Montserrat"/>
              </a:rPr>
              <a:t>TOTAL VALUE</a:t>
            </a:r>
            <a:endParaRPr/>
          </a:p>
        </p:txBody>
      </p:sp>
      <p:sp>
        <p:nvSpPr>
          <p:cNvPr id="211" name="Google Shape;211;p28"/>
          <p:cNvSpPr txBox="1"/>
          <p:nvPr/>
        </p:nvSpPr>
        <p:spPr>
          <a:xfrm>
            <a:off x="4883150" y="2532062"/>
            <a:ext cx="10085387" cy="1108075"/>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6600"/>
              <a:buFont typeface="Montserrat"/>
              <a:buNone/>
            </a:pPr>
            <a:r>
              <a:rPr b="1" i="0" lang="en-US" sz="6600" u="none">
                <a:solidFill>
                  <a:srgbClr val="000000"/>
                </a:solidFill>
                <a:latin typeface="Montserrat"/>
                <a:ea typeface="Montserrat"/>
                <a:cs typeface="Montserrat"/>
                <a:sym typeface="Montserrat"/>
              </a:rPr>
              <a:t>NAME OF PROGRAM</a:t>
            </a:r>
            <a:endParaRPr/>
          </a:p>
        </p:txBody>
      </p:sp>
      <p:sp>
        <p:nvSpPr>
          <p:cNvPr id="212" name="Google Shape;212;p28"/>
          <p:cNvSpPr txBox="1"/>
          <p:nvPr/>
        </p:nvSpPr>
        <p:spPr>
          <a:xfrm>
            <a:off x="4954587" y="3795712"/>
            <a:ext cx="6791325" cy="446087"/>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2300"/>
              <a:buFont typeface="Montserrat"/>
              <a:buNone/>
            </a:pPr>
            <a:r>
              <a:rPr b="0" i="0" lang="en-US" sz="2300" u="none">
                <a:solidFill>
                  <a:srgbClr val="000000"/>
                </a:solidFill>
                <a:latin typeface="Montserrat"/>
                <a:ea typeface="Montserrat"/>
                <a:cs typeface="Montserrat"/>
                <a:sym typeface="Montserrat"/>
              </a:rPr>
              <a:t>THE 5 CORE STAGES</a:t>
            </a:r>
            <a:endParaRPr/>
          </a:p>
        </p:txBody>
      </p:sp>
      <p:pic>
        <p:nvPicPr>
          <p:cNvPr id="213" name="Google Shape;213;p28"/>
          <p:cNvPicPr preferRelativeResize="0"/>
          <p:nvPr/>
        </p:nvPicPr>
        <p:blipFill rotWithShape="1">
          <a:blip r:embed="rId3">
            <a:alphaModFix/>
          </a:blip>
          <a:srcRect b="0" l="12" r="11" t="0"/>
          <a:stretch/>
        </p:blipFill>
        <p:spPr>
          <a:xfrm>
            <a:off x="1257300" y="2414587"/>
            <a:ext cx="3438525" cy="1933575"/>
          </a:xfrm>
          <a:prstGeom prst="rect">
            <a:avLst/>
          </a:prstGeom>
          <a:noFill/>
          <a:ln>
            <a:noFill/>
          </a:ln>
        </p:spPr>
      </p:pic>
      <p:sp>
        <p:nvSpPr>
          <p:cNvPr id="214" name="Google Shape;214;p28"/>
          <p:cNvSpPr txBox="1"/>
          <p:nvPr/>
        </p:nvSpPr>
        <p:spPr>
          <a:xfrm>
            <a:off x="4878387" y="4727575"/>
            <a:ext cx="10085387" cy="1108075"/>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6600"/>
              <a:buFont typeface="Montserrat"/>
              <a:buNone/>
            </a:pPr>
            <a:r>
              <a:rPr b="1" i="0" lang="en-US" sz="6600" u="none">
                <a:solidFill>
                  <a:srgbClr val="000000"/>
                </a:solidFill>
                <a:latin typeface="Montserrat"/>
                <a:ea typeface="Montserrat"/>
                <a:cs typeface="Montserrat"/>
                <a:sym typeface="Montserrat"/>
              </a:rPr>
              <a:t>BONUS 1</a:t>
            </a:r>
            <a:endParaRPr/>
          </a:p>
        </p:txBody>
      </p:sp>
      <p:sp>
        <p:nvSpPr>
          <p:cNvPr id="215" name="Google Shape;215;p28"/>
          <p:cNvSpPr txBox="1"/>
          <p:nvPr/>
        </p:nvSpPr>
        <p:spPr>
          <a:xfrm>
            <a:off x="4951412" y="5991225"/>
            <a:ext cx="6789737" cy="446087"/>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2300"/>
              <a:buFont typeface="Montserrat"/>
              <a:buNone/>
            </a:pPr>
            <a:r>
              <a:rPr b="0" i="0" lang="en-US" sz="2300" u="none">
                <a:solidFill>
                  <a:srgbClr val="000000"/>
                </a:solidFill>
                <a:latin typeface="Montserrat"/>
                <a:ea typeface="Montserrat"/>
                <a:cs typeface="Montserrat"/>
                <a:sym typeface="Montserrat"/>
              </a:rPr>
              <a:t>BONUS</a:t>
            </a:r>
            <a:endParaRPr/>
          </a:p>
        </p:txBody>
      </p:sp>
      <p:pic>
        <p:nvPicPr>
          <p:cNvPr id="216" name="Google Shape;216;p28"/>
          <p:cNvPicPr preferRelativeResize="0"/>
          <p:nvPr/>
        </p:nvPicPr>
        <p:blipFill rotWithShape="1">
          <a:blip r:embed="rId3">
            <a:alphaModFix/>
          </a:blip>
          <a:srcRect b="0" l="12" r="11" t="0"/>
          <a:stretch/>
        </p:blipFill>
        <p:spPr>
          <a:xfrm>
            <a:off x="1254125" y="4610100"/>
            <a:ext cx="3438525" cy="1933575"/>
          </a:xfrm>
          <a:prstGeom prst="rect">
            <a:avLst/>
          </a:prstGeom>
          <a:noFill/>
          <a:ln>
            <a:noFill/>
          </a:ln>
        </p:spPr>
      </p:pic>
      <p:sp>
        <p:nvSpPr>
          <p:cNvPr id="217" name="Google Shape;217;p28"/>
          <p:cNvSpPr txBox="1"/>
          <p:nvPr/>
        </p:nvSpPr>
        <p:spPr>
          <a:xfrm>
            <a:off x="4878387" y="6923087"/>
            <a:ext cx="10085387" cy="1108075"/>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6600"/>
              <a:buFont typeface="Montserrat"/>
              <a:buNone/>
            </a:pPr>
            <a:r>
              <a:rPr b="1" i="0" lang="en-US" sz="6600" u="none">
                <a:solidFill>
                  <a:srgbClr val="000000"/>
                </a:solidFill>
                <a:latin typeface="Montserrat"/>
                <a:ea typeface="Montserrat"/>
                <a:cs typeface="Montserrat"/>
                <a:sym typeface="Montserrat"/>
              </a:rPr>
              <a:t>BONUS 2</a:t>
            </a:r>
            <a:endParaRPr/>
          </a:p>
        </p:txBody>
      </p:sp>
      <p:sp>
        <p:nvSpPr>
          <p:cNvPr id="218" name="Google Shape;218;p28"/>
          <p:cNvSpPr txBox="1"/>
          <p:nvPr/>
        </p:nvSpPr>
        <p:spPr>
          <a:xfrm>
            <a:off x="4951412" y="8186737"/>
            <a:ext cx="6789737" cy="446087"/>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2300"/>
              <a:buFont typeface="Montserrat"/>
              <a:buNone/>
            </a:pPr>
            <a:r>
              <a:rPr b="0" i="0" lang="en-US" sz="2300" u="none">
                <a:solidFill>
                  <a:srgbClr val="000000"/>
                </a:solidFill>
                <a:latin typeface="Montserrat"/>
                <a:ea typeface="Montserrat"/>
                <a:cs typeface="Montserrat"/>
                <a:sym typeface="Montserrat"/>
              </a:rPr>
              <a:t>BONUS</a:t>
            </a:r>
            <a:endParaRPr/>
          </a:p>
        </p:txBody>
      </p:sp>
      <p:pic>
        <p:nvPicPr>
          <p:cNvPr id="219" name="Google Shape;219;p28"/>
          <p:cNvPicPr preferRelativeResize="0"/>
          <p:nvPr/>
        </p:nvPicPr>
        <p:blipFill rotWithShape="1">
          <a:blip r:embed="rId3">
            <a:alphaModFix/>
          </a:blip>
          <a:srcRect b="0" l="12" r="11" t="0"/>
          <a:stretch/>
        </p:blipFill>
        <p:spPr>
          <a:xfrm>
            <a:off x="1254125" y="6804025"/>
            <a:ext cx="3438525" cy="1935162"/>
          </a:xfrm>
          <a:prstGeom prst="rect">
            <a:avLst/>
          </a:prstGeom>
          <a:noFill/>
          <a:ln>
            <a:noFill/>
          </a:ln>
        </p:spPr>
      </p:pic>
      <p:sp>
        <p:nvSpPr>
          <p:cNvPr id="220" name="Google Shape;220;p28"/>
          <p:cNvSpPr txBox="1"/>
          <p:nvPr/>
        </p:nvSpPr>
        <p:spPr>
          <a:xfrm>
            <a:off x="4878387" y="9117012"/>
            <a:ext cx="10085387" cy="1108075"/>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6600"/>
              <a:buFont typeface="Montserrat"/>
              <a:buNone/>
            </a:pPr>
            <a:r>
              <a:rPr b="1" i="0" lang="en-US" sz="6600" u="none">
                <a:solidFill>
                  <a:srgbClr val="000000"/>
                </a:solidFill>
                <a:latin typeface="Montserrat"/>
                <a:ea typeface="Montserrat"/>
                <a:cs typeface="Montserrat"/>
                <a:sym typeface="Montserrat"/>
              </a:rPr>
              <a:t>BONUS 3</a:t>
            </a:r>
            <a:endParaRPr/>
          </a:p>
        </p:txBody>
      </p:sp>
      <p:sp>
        <p:nvSpPr>
          <p:cNvPr id="221" name="Google Shape;221;p28"/>
          <p:cNvSpPr txBox="1"/>
          <p:nvPr/>
        </p:nvSpPr>
        <p:spPr>
          <a:xfrm>
            <a:off x="4951412" y="10380662"/>
            <a:ext cx="6789737" cy="446087"/>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2300"/>
              <a:buFont typeface="Montserrat"/>
              <a:buNone/>
            </a:pPr>
            <a:r>
              <a:rPr b="0" i="0" lang="en-US" sz="2300" u="none">
                <a:solidFill>
                  <a:srgbClr val="000000"/>
                </a:solidFill>
                <a:latin typeface="Montserrat"/>
                <a:ea typeface="Montserrat"/>
                <a:cs typeface="Montserrat"/>
                <a:sym typeface="Montserrat"/>
              </a:rPr>
              <a:t>BONUS</a:t>
            </a:r>
            <a:endParaRPr/>
          </a:p>
        </p:txBody>
      </p:sp>
      <p:pic>
        <p:nvPicPr>
          <p:cNvPr id="222" name="Google Shape;222;p28"/>
          <p:cNvPicPr preferRelativeResize="0"/>
          <p:nvPr/>
        </p:nvPicPr>
        <p:blipFill rotWithShape="1">
          <a:blip r:embed="rId3">
            <a:alphaModFix/>
          </a:blip>
          <a:srcRect b="0" l="12" r="11" t="0"/>
          <a:stretch/>
        </p:blipFill>
        <p:spPr>
          <a:xfrm>
            <a:off x="1254125" y="8999537"/>
            <a:ext cx="3438525" cy="1933575"/>
          </a:xfrm>
          <a:prstGeom prst="rect">
            <a:avLst/>
          </a:prstGeom>
          <a:noFill/>
          <a:ln>
            <a:noFill/>
          </a:ln>
        </p:spPr>
      </p:pic>
      <p:sp>
        <p:nvSpPr>
          <p:cNvPr id="223" name="Google Shape;223;p28"/>
          <p:cNvSpPr txBox="1"/>
          <p:nvPr/>
        </p:nvSpPr>
        <p:spPr>
          <a:xfrm>
            <a:off x="16336962" y="2862262"/>
            <a:ext cx="6791325" cy="784225"/>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4500"/>
              <a:buFont typeface="Montserrat"/>
              <a:buNone/>
            </a:pPr>
            <a:r>
              <a:rPr b="0" i="0" lang="en-US" sz="4500" u="none">
                <a:solidFill>
                  <a:srgbClr val="000000"/>
                </a:solidFill>
                <a:latin typeface="Montserrat"/>
                <a:ea typeface="Montserrat"/>
                <a:cs typeface="Montserrat"/>
                <a:sym typeface="Montserrat"/>
              </a:rPr>
              <a:t>$X</a:t>
            </a:r>
            <a:endParaRPr/>
          </a:p>
        </p:txBody>
      </p:sp>
      <p:sp>
        <p:nvSpPr>
          <p:cNvPr id="224" name="Google Shape;224;p28"/>
          <p:cNvSpPr txBox="1"/>
          <p:nvPr/>
        </p:nvSpPr>
        <p:spPr>
          <a:xfrm>
            <a:off x="12406312" y="11088687"/>
            <a:ext cx="6791325" cy="477837"/>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2500"/>
              <a:buFont typeface="Montserrat"/>
              <a:buNone/>
            </a:pPr>
            <a:r>
              <a:rPr b="0" i="0" lang="en-US" sz="2500" u="none">
                <a:solidFill>
                  <a:srgbClr val="000000"/>
                </a:solidFill>
                <a:latin typeface="Montserrat"/>
                <a:ea typeface="Montserrat"/>
                <a:cs typeface="Montserrat"/>
                <a:sym typeface="Montserrat"/>
              </a:rPr>
              <a:t>TOTAL VALUE</a:t>
            </a:r>
            <a:endParaRPr/>
          </a:p>
        </p:txBody>
      </p:sp>
      <p:sp>
        <p:nvSpPr>
          <p:cNvPr id="225" name="Google Shape;225;p28"/>
          <p:cNvSpPr txBox="1"/>
          <p:nvPr/>
        </p:nvSpPr>
        <p:spPr>
          <a:xfrm>
            <a:off x="16336962" y="4665662"/>
            <a:ext cx="6791325" cy="784225"/>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4500"/>
              <a:buFont typeface="Montserrat"/>
              <a:buNone/>
            </a:pPr>
            <a:r>
              <a:rPr b="0" i="0" lang="en-US" sz="4500" u="none">
                <a:solidFill>
                  <a:srgbClr val="000000"/>
                </a:solidFill>
                <a:latin typeface="Montserrat"/>
                <a:ea typeface="Montserrat"/>
                <a:cs typeface="Montserrat"/>
                <a:sym typeface="Montserrat"/>
              </a:rPr>
              <a:t>$X</a:t>
            </a:r>
            <a:endParaRPr/>
          </a:p>
        </p:txBody>
      </p:sp>
      <p:sp>
        <p:nvSpPr>
          <p:cNvPr id="226" name="Google Shape;226;p28"/>
          <p:cNvSpPr txBox="1"/>
          <p:nvPr/>
        </p:nvSpPr>
        <p:spPr>
          <a:xfrm>
            <a:off x="16336962" y="7081837"/>
            <a:ext cx="6791325" cy="784225"/>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4500"/>
              <a:buFont typeface="Montserrat"/>
              <a:buNone/>
            </a:pPr>
            <a:r>
              <a:rPr b="0" i="0" lang="en-US" sz="4500" u="none">
                <a:solidFill>
                  <a:srgbClr val="000000"/>
                </a:solidFill>
                <a:latin typeface="Montserrat"/>
                <a:ea typeface="Montserrat"/>
                <a:cs typeface="Montserrat"/>
                <a:sym typeface="Montserrat"/>
              </a:rPr>
              <a:t>$X</a:t>
            </a:r>
            <a:endParaRPr/>
          </a:p>
        </p:txBody>
      </p:sp>
      <p:sp>
        <p:nvSpPr>
          <p:cNvPr id="227" name="Google Shape;227;p28"/>
          <p:cNvSpPr txBox="1"/>
          <p:nvPr/>
        </p:nvSpPr>
        <p:spPr>
          <a:xfrm>
            <a:off x="16336962" y="9010650"/>
            <a:ext cx="6791325" cy="784225"/>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4500"/>
              <a:buFont typeface="Montserrat"/>
              <a:buNone/>
            </a:pPr>
            <a:r>
              <a:rPr b="0" i="0" lang="en-US" sz="4500" u="none">
                <a:solidFill>
                  <a:srgbClr val="000000"/>
                </a:solidFill>
                <a:latin typeface="Montserrat"/>
                <a:ea typeface="Montserrat"/>
                <a:cs typeface="Montserrat"/>
                <a:sym typeface="Montserrat"/>
              </a:rPr>
              <a:t>$X</a:t>
            </a:r>
            <a:endParaRPr/>
          </a:p>
        </p:txBody>
      </p:sp>
      <p:sp>
        <p:nvSpPr>
          <p:cNvPr id="228" name="Google Shape;228;p28"/>
          <p:cNvSpPr txBox="1"/>
          <p:nvPr/>
        </p:nvSpPr>
        <p:spPr>
          <a:xfrm>
            <a:off x="17506950" y="10939462"/>
            <a:ext cx="4451350" cy="784225"/>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4500"/>
              <a:buFont typeface="Montserrat"/>
              <a:buNone/>
            </a:pPr>
            <a:r>
              <a:rPr b="0" i="0" lang="en-US" sz="4500" u="none">
                <a:solidFill>
                  <a:srgbClr val="000000"/>
                </a:solidFill>
                <a:latin typeface="Montserrat"/>
                <a:ea typeface="Montserrat"/>
                <a:cs typeface="Montserrat"/>
                <a:sym typeface="Montserrat"/>
              </a:rPr>
              <a:t>$X</a:t>
            </a:r>
            <a:endParaRPr/>
          </a:p>
        </p:txBody>
      </p:sp>
      <p:cxnSp>
        <p:nvCxnSpPr>
          <p:cNvPr id="229" name="Google Shape;229;p28"/>
          <p:cNvCxnSpPr/>
          <p:nvPr/>
        </p:nvCxnSpPr>
        <p:spPr>
          <a:xfrm>
            <a:off x="18756312" y="10598150"/>
            <a:ext cx="2362200" cy="0"/>
          </a:xfrm>
          <a:prstGeom prst="straightConnector1">
            <a:avLst/>
          </a:prstGeom>
          <a:noFill/>
          <a:ln cap="flat" cmpd="sng" w="25400">
            <a:solidFill>
              <a:srgbClr val="000000"/>
            </a:solidFill>
            <a:prstDash val="solid"/>
            <a:miter lim="800000"/>
            <a:headEnd len="med" w="med" type="none"/>
            <a:tailEnd len="med" w="med" type="none"/>
          </a:ln>
        </p:spPr>
      </p:cxnSp>
      <p:sp>
        <p:nvSpPr>
          <p:cNvPr id="230" name="Google Shape;230;p28"/>
          <p:cNvSpPr txBox="1"/>
          <p:nvPr/>
        </p:nvSpPr>
        <p:spPr>
          <a:xfrm>
            <a:off x="12190412" y="12539662"/>
            <a:ext cx="6791325" cy="477837"/>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2500"/>
              <a:buFont typeface="Montserrat"/>
              <a:buNone/>
            </a:pPr>
            <a:r>
              <a:rPr b="0" i="0" lang="en-US" sz="2500" u="none">
                <a:solidFill>
                  <a:srgbClr val="000000"/>
                </a:solidFill>
                <a:latin typeface="Montserrat"/>
                <a:ea typeface="Montserrat"/>
                <a:cs typeface="Montserrat"/>
                <a:sym typeface="Montserrat"/>
              </a:rPr>
              <a:t>SPECIAL PRICE</a:t>
            </a:r>
            <a:endParaRPr/>
          </a:p>
        </p:txBody>
      </p:sp>
      <p:sp>
        <p:nvSpPr>
          <p:cNvPr id="231" name="Google Shape;231;p28"/>
          <p:cNvSpPr txBox="1"/>
          <p:nvPr/>
        </p:nvSpPr>
        <p:spPr>
          <a:xfrm>
            <a:off x="17613312" y="12450762"/>
            <a:ext cx="4451350" cy="784225"/>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4500"/>
              <a:buFont typeface="Montserrat"/>
              <a:buNone/>
            </a:pPr>
            <a:r>
              <a:rPr b="0" i="0" lang="en-US" sz="4500" u="none">
                <a:solidFill>
                  <a:srgbClr val="000000"/>
                </a:solidFill>
                <a:latin typeface="Montserrat"/>
                <a:ea typeface="Montserrat"/>
                <a:cs typeface="Montserrat"/>
                <a:sym typeface="Montserrat"/>
              </a:rPr>
              <a:t>$X</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5" name="Shape 235"/>
        <p:cNvGrpSpPr/>
        <p:nvPr/>
      </p:nvGrpSpPr>
      <p:grpSpPr>
        <a:xfrm>
          <a:off x="0" y="0"/>
          <a:ext cx="0" cy="0"/>
          <a:chOff x="0" y="0"/>
          <a:chExt cx="0" cy="0"/>
        </a:xfrm>
      </p:grpSpPr>
      <p:graphicFrame>
        <p:nvGraphicFramePr>
          <p:cNvPr id="236" name="Google Shape;236;p29"/>
          <p:cNvGraphicFramePr/>
          <p:nvPr/>
        </p:nvGraphicFramePr>
        <p:xfrm>
          <a:off x="2579687" y="2860675"/>
          <a:ext cx="3000000" cy="3000000"/>
        </p:xfrm>
        <a:graphic>
          <a:graphicData uri="http://schemas.openxmlformats.org/drawingml/2006/table">
            <a:tbl>
              <a:tblPr>
                <a:noFill/>
                <a:tableStyleId>{5FECC689-7C5B-45C5-A501-5AA749F17591}</a:tableStyleId>
              </a:tblPr>
              <a:tblGrid>
                <a:gridCol w="14112875"/>
                <a:gridCol w="3057525"/>
              </a:tblGrid>
              <a:tr h="1127125">
                <a:tc>
                  <a:txBody>
                    <a:bodyPr/>
                    <a:lstStyle/>
                    <a:p>
                      <a:pPr indent="0" lvl="0" marL="0" marR="0" rtl="0" algn="l">
                        <a:lnSpc>
                          <a:spcPct val="80000"/>
                        </a:lnSpc>
                        <a:spcBef>
                          <a:spcPts val="0"/>
                        </a:spcBef>
                        <a:spcAft>
                          <a:spcPts val="0"/>
                        </a:spcAft>
                        <a:buClr>
                          <a:srgbClr val="000000"/>
                        </a:buClr>
                        <a:buSzPts val="4800"/>
                        <a:buFont typeface="Montserrat"/>
                        <a:buNone/>
                      </a:pPr>
                      <a:r>
                        <a:rPr b="1" i="0" lang="en-US" sz="4800" u="none">
                          <a:solidFill>
                            <a:srgbClr val="000000"/>
                          </a:solidFill>
                          <a:latin typeface="Montserrat"/>
                          <a:ea typeface="Montserrat"/>
                          <a:cs typeface="Montserrat"/>
                          <a:sym typeface="Montserrat"/>
                        </a:rPr>
                        <a:t>ELEMENT</a:t>
                      </a:r>
                      <a:endParaRPr/>
                    </a:p>
                  </a:txBody>
                  <a:tcPr marT="50800" marB="50800" marR="50800" marL="50800" anchor="ctr">
                    <a:lnB cap="flat" cmpd="sng" w="12700">
                      <a:solidFill>
                        <a:srgbClr val="5E5E5E"/>
                      </a:solidFill>
                      <a:prstDash val="solid"/>
                      <a:round/>
                      <a:headEnd len="sm" w="sm" type="none"/>
                      <a:tailEnd len="sm" w="sm" type="none"/>
                    </a:lnB>
                  </a:tcPr>
                </a:tc>
                <a:tc>
                  <a:txBody>
                    <a:bodyPr/>
                    <a:lstStyle/>
                    <a:p>
                      <a:pPr indent="0" lvl="0" marL="0" marR="0" rtl="0" algn="l">
                        <a:lnSpc>
                          <a:spcPct val="80000"/>
                        </a:lnSpc>
                        <a:spcBef>
                          <a:spcPts val="0"/>
                        </a:spcBef>
                        <a:spcAft>
                          <a:spcPts val="0"/>
                        </a:spcAft>
                        <a:buClr>
                          <a:srgbClr val="000000"/>
                        </a:buClr>
                        <a:buSzPts val="4800"/>
                        <a:buFont typeface="Montserrat"/>
                        <a:buNone/>
                      </a:pPr>
                      <a:r>
                        <a:rPr b="1" i="0" lang="en-US" sz="4800" u="none">
                          <a:solidFill>
                            <a:srgbClr val="000000"/>
                          </a:solidFill>
                          <a:latin typeface="Montserrat"/>
                          <a:ea typeface="Montserrat"/>
                          <a:cs typeface="Montserrat"/>
                          <a:sym typeface="Montserrat"/>
                        </a:rPr>
                        <a:t>PRICE</a:t>
                      </a:r>
                      <a:endParaRPr/>
                    </a:p>
                  </a:txBody>
                  <a:tcPr marT="50800" marB="50800" marR="50800" marL="50800" anchor="ctr">
                    <a:lnB cap="flat" cmpd="sng" w="12700">
                      <a:solidFill>
                        <a:srgbClr val="5E5E5E"/>
                      </a:solidFill>
                      <a:prstDash val="solid"/>
                      <a:round/>
                      <a:headEnd len="sm" w="sm" type="none"/>
                      <a:tailEnd len="sm" w="sm" type="none"/>
                    </a:lnB>
                  </a:tcPr>
                </a:tc>
              </a:tr>
              <a:tr h="1127125">
                <a:tc>
                  <a:txBody>
                    <a:bodyPr/>
                    <a:lstStyle/>
                    <a:p>
                      <a:pPr indent="0" lvl="0" marL="0" marR="0" rtl="0" algn="l">
                        <a:lnSpc>
                          <a:spcPct val="80000"/>
                        </a:lnSpc>
                        <a:spcBef>
                          <a:spcPts val="0"/>
                        </a:spcBef>
                        <a:spcAft>
                          <a:spcPts val="0"/>
                        </a:spcAft>
                        <a:buClr>
                          <a:srgbClr val="000000"/>
                        </a:buClr>
                        <a:buSzPts val="4800"/>
                        <a:buFont typeface="Montserrat"/>
                        <a:buNone/>
                      </a:pPr>
                      <a:r>
                        <a:rPr b="0" i="0" lang="en-US" sz="4800" u="none">
                          <a:solidFill>
                            <a:srgbClr val="000000"/>
                          </a:solidFill>
                          <a:latin typeface="Montserrat"/>
                          <a:ea typeface="Montserrat"/>
                          <a:cs typeface="Montserrat"/>
                          <a:sym typeface="Montserrat"/>
                        </a:rPr>
                        <a:t>Name of program</a:t>
                      </a:r>
                      <a:endParaRPr/>
                    </a:p>
                  </a:txBody>
                  <a:tcPr marT="50800" marB="50800" marR="50800" marL="50800" anchor="ctr">
                    <a:lnT cap="flat" cmpd="sng" w="12700">
                      <a:solidFill>
                        <a:srgbClr val="5E5E5E"/>
                      </a:solidFill>
                      <a:prstDash val="solid"/>
                      <a:round/>
                      <a:headEnd len="sm" w="sm" type="none"/>
                      <a:tailEnd len="sm" w="sm" type="none"/>
                    </a:lnT>
                    <a:lnB cap="flat" cmpd="sng" w="12700">
                      <a:solidFill>
                        <a:srgbClr val="5E5E5E"/>
                      </a:solidFill>
                      <a:prstDash val="solid"/>
                      <a:round/>
                      <a:headEnd len="sm" w="sm" type="none"/>
                      <a:tailEnd len="sm" w="sm" type="none"/>
                    </a:lnB>
                  </a:tcPr>
                </a:tc>
                <a:tc>
                  <a:txBody>
                    <a:bodyPr/>
                    <a:lstStyle/>
                    <a:p>
                      <a:pPr indent="0" lvl="0" marL="0" marR="0" rtl="0" algn="l">
                        <a:lnSpc>
                          <a:spcPct val="80000"/>
                        </a:lnSpc>
                        <a:spcBef>
                          <a:spcPts val="0"/>
                        </a:spcBef>
                        <a:spcAft>
                          <a:spcPts val="0"/>
                        </a:spcAft>
                        <a:buClr>
                          <a:srgbClr val="000000"/>
                        </a:buClr>
                        <a:buSzPts val="4800"/>
                        <a:buFont typeface="Montserrat"/>
                        <a:buNone/>
                      </a:pPr>
                      <a:r>
                        <a:rPr b="0" i="0" lang="en-US" sz="4800" u="none">
                          <a:solidFill>
                            <a:srgbClr val="000000"/>
                          </a:solidFill>
                          <a:latin typeface="Montserrat"/>
                          <a:ea typeface="Montserrat"/>
                          <a:cs typeface="Montserrat"/>
                          <a:sym typeface="Montserrat"/>
                        </a:rPr>
                        <a:t>$X</a:t>
                      </a:r>
                      <a:endParaRPr/>
                    </a:p>
                  </a:txBody>
                  <a:tcPr marT="50800" marB="50800" marR="50800" marL="50800" anchor="ctr">
                    <a:lnT cap="flat" cmpd="sng" w="12700">
                      <a:solidFill>
                        <a:srgbClr val="5E5E5E"/>
                      </a:solidFill>
                      <a:prstDash val="solid"/>
                      <a:round/>
                      <a:headEnd len="sm" w="sm" type="none"/>
                      <a:tailEnd len="sm" w="sm" type="none"/>
                    </a:lnT>
                    <a:lnB cap="flat" cmpd="sng" w="12700">
                      <a:solidFill>
                        <a:srgbClr val="5E5E5E"/>
                      </a:solidFill>
                      <a:prstDash val="solid"/>
                      <a:round/>
                      <a:headEnd len="sm" w="sm" type="none"/>
                      <a:tailEnd len="sm" w="sm" type="none"/>
                    </a:lnB>
                  </a:tcPr>
                </a:tc>
              </a:tr>
              <a:tr h="1127125">
                <a:tc>
                  <a:txBody>
                    <a:bodyPr/>
                    <a:lstStyle/>
                    <a:p>
                      <a:pPr indent="0" lvl="0" marL="0" marR="0" rtl="0" algn="l">
                        <a:lnSpc>
                          <a:spcPct val="80000"/>
                        </a:lnSpc>
                        <a:spcBef>
                          <a:spcPts val="0"/>
                        </a:spcBef>
                        <a:spcAft>
                          <a:spcPts val="0"/>
                        </a:spcAft>
                        <a:buClr>
                          <a:srgbClr val="000000"/>
                        </a:buClr>
                        <a:buSzPts val="4800"/>
                        <a:buFont typeface="Montserrat"/>
                        <a:buNone/>
                      </a:pPr>
                      <a:r>
                        <a:rPr b="0" i="0" lang="en-US" sz="4800" u="none">
                          <a:solidFill>
                            <a:srgbClr val="000000"/>
                          </a:solidFill>
                          <a:latin typeface="Montserrat"/>
                          <a:ea typeface="Montserrat"/>
                          <a:cs typeface="Montserrat"/>
                          <a:sym typeface="Montserrat"/>
                        </a:rPr>
                        <a:t>Bonus 1: Name</a:t>
                      </a:r>
                      <a:endParaRPr/>
                    </a:p>
                  </a:txBody>
                  <a:tcPr marT="50800" marB="50800" marR="50800" marL="50800" anchor="ctr">
                    <a:lnT cap="flat" cmpd="sng" w="12700">
                      <a:solidFill>
                        <a:srgbClr val="5E5E5E"/>
                      </a:solidFill>
                      <a:prstDash val="solid"/>
                      <a:round/>
                      <a:headEnd len="sm" w="sm" type="none"/>
                      <a:tailEnd len="sm" w="sm" type="none"/>
                    </a:lnT>
                    <a:lnB cap="flat" cmpd="sng" w="12700">
                      <a:solidFill>
                        <a:srgbClr val="5E5E5E"/>
                      </a:solidFill>
                      <a:prstDash val="solid"/>
                      <a:round/>
                      <a:headEnd len="sm" w="sm" type="none"/>
                      <a:tailEnd len="sm" w="sm" type="none"/>
                    </a:lnB>
                  </a:tcPr>
                </a:tc>
                <a:tc>
                  <a:txBody>
                    <a:bodyPr/>
                    <a:lstStyle/>
                    <a:p>
                      <a:pPr indent="0" lvl="0" marL="0" marR="0" rtl="0" algn="l">
                        <a:lnSpc>
                          <a:spcPct val="80000"/>
                        </a:lnSpc>
                        <a:spcBef>
                          <a:spcPts val="0"/>
                        </a:spcBef>
                        <a:spcAft>
                          <a:spcPts val="0"/>
                        </a:spcAft>
                        <a:buClr>
                          <a:srgbClr val="000000"/>
                        </a:buClr>
                        <a:buSzPts val="4800"/>
                        <a:buFont typeface="Montserrat"/>
                        <a:buNone/>
                      </a:pPr>
                      <a:r>
                        <a:rPr b="0" i="0" lang="en-US" sz="4800" u="none">
                          <a:solidFill>
                            <a:srgbClr val="000000"/>
                          </a:solidFill>
                          <a:latin typeface="Montserrat"/>
                          <a:ea typeface="Montserrat"/>
                          <a:cs typeface="Montserrat"/>
                          <a:sym typeface="Montserrat"/>
                        </a:rPr>
                        <a:t>$X</a:t>
                      </a:r>
                      <a:endParaRPr/>
                    </a:p>
                  </a:txBody>
                  <a:tcPr marT="50800" marB="50800" marR="50800" marL="50800" anchor="ctr">
                    <a:lnT cap="flat" cmpd="sng" w="12700">
                      <a:solidFill>
                        <a:srgbClr val="5E5E5E"/>
                      </a:solidFill>
                      <a:prstDash val="solid"/>
                      <a:round/>
                      <a:headEnd len="sm" w="sm" type="none"/>
                      <a:tailEnd len="sm" w="sm" type="none"/>
                    </a:lnT>
                    <a:lnB cap="flat" cmpd="sng" w="12700">
                      <a:solidFill>
                        <a:srgbClr val="5E5E5E"/>
                      </a:solidFill>
                      <a:prstDash val="solid"/>
                      <a:round/>
                      <a:headEnd len="sm" w="sm" type="none"/>
                      <a:tailEnd len="sm" w="sm" type="none"/>
                    </a:lnB>
                  </a:tcPr>
                </a:tc>
              </a:tr>
              <a:tr h="1127125">
                <a:tc>
                  <a:txBody>
                    <a:bodyPr/>
                    <a:lstStyle/>
                    <a:p>
                      <a:pPr indent="0" lvl="0" marL="0" marR="0" rtl="0" algn="l">
                        <a:lnSpc>
                          <a:spcPct val="80000"/>
                        </a:lnSpc>
                        <a:spcBef>
                          <a:spcPts val="0"/>
                        </a:spcBef>
                        <a:spcAft>
                          <a:spcPts val="0"/>
                        </a:spcAft>
                        <a:buClr>
                          <a:srgbClr val="000000"/>
                        </a:buClr>
                        <a:buSzPts val="4800"/>
                        <a:buFont typeface="Montserrat"/>
                        <a:buNone/>
                      </a:pPr>
                      <a:r>
                        <a:rPr b="0" i="0" lang="en-US" sz="4800" u="none">
                          <a:solidFill>
                            <a:srgbClr val="000000"/>
                          </a:solidFill>
                          <a:latin typeface="Montserrat"/>
                          <a:ea typeface="Montserrat"/>
                          <a:cs typeface="Montserrat"/>
                          <a:sym typeface="Montserrat"/>
                        </a:rPr>
                        <a:t>Bonus 2: Name </a:t>
                      </a:r>
                      <a:endParaRPr/>
                    </a:p>
                  </a:txBody>
                  <a:tcPr marT="50800" marB="50800" marR="50800" marL="50800" anchor="ctr">
                    <a:lnT cap="flat" cmpd="sng" w="12700">
                      <a:solidFill>
                        <a:srgbClr val="5E5E5E"/>
                      </a:solidFill>
                      <a:prstDash val="solid"/>
                      <a:round/>
                      <a:headEnd len="sm" w="sm" type="none"/>
                      <a:tailEnd len="sm" w="sm" type="none"/>
                    </a:lnT>
                    <a:lnB cap="flat" cmpd="sng" w="12700">
                      <a:solidFill>
                        <a:srgbClr val="929292"/>
                      </a:solidFill>
                      <a:prstDash val="solid"/>
                      <a:round/>
                      <a:headEnd len="sm" w="sm" type="none"/>
                      <a:tailEnd len="sm" w="sm" type="none"/>
                    </a:lnB>
                  </a:tcPr>
                </a:tc>
                <a:tc>
                  <a:txBody>
                    <a:bodyPr/>
                    <a:lstStyle/>
                    <a:p>
                      <a:pPr indent="0" lvl="0" marL="0" marR="0" rtl="0" algn="l">
                        <a:lnSpc>
                          <a:spcPct val="80000"/>
                        </a:lnSpc>
                        <a:spcBef>
                          <a:spcPts val="0"/>
                        </a:spcBef>
                        <a:spcAft>
                          <a:spcPts val="0"/>
                        </a:spcAft>
                        <a:buClr>
                          <a:srgbClr val="000000"/>
                        </a:buClr>
                        <a:buSzPts val="4800"/>
                        <a:buFont typeface="Montserrat"/>
                        <a:buNone/>
                      </a:pPr>
                      <a:r>
                        <a:rPr b="0" i="0" lang="en-US" sz="4800" u="none">
                          <a:solidFill>
                            <a:srgbClr val="000000"/>
                          </a:solidFill>
                          <a:latin typeface="Montserrat"/>
                          <a:ea typeface="Montserrat"/>
                          <a:cs typeface="Montserrat"/>
                          <a:sym typeface="Montserrat"/>
                        </a:rPr>
                        <a:t>$X</a:t>
                      </a:r>
                      <a:endParaRPr/>
                    </a:p>
                  </a:txBody>
                  <a:tcPr marT="50800" marB="50800" marR="50800" marL="50800" anchor="ctr">
                    <a:lnT cap="flat" cmpd="sng" w="12700">
                      <a:solidFill>
                        <a:srgbClr val="5E5E5E"/>
                      </a:solidFill>
                      <a:prstDash val="solid"/>
                      <a:round/>
                      <a:headEnd len="sm" w="sm" type="none"/>
                      <a:tailEnd len="sm" w="sm" type="none"/>
                    </a:lnT>
                    <a:lnB cap="flat" cmpd="sng" w="12700">
                      <a:solidFill>
                        <a:srgbClr val="B8B8B8"/>
                      </a:solidFill>
                      <a:prstDash val="solid"/>
                      <a:round/>
                      <a:headEnd len="sm" w="sm" type="none"/>
                      <a:tailEnd len="sm" w="sm" type="none"/>
                    </a:lnB>
                  </a:tcPr>
                </a:tc>
              </a:tr>
              <a:tr h="1127125">
                <a:tc>
                  <a:txBody>
                    <a:bodyPr/>
                    <a:lstStyle/>
                    <a:p>
                      <a:pPr indent="0" lvl="0" marL="0" marR="0" rtl="0" algn="l">
                        <a:lnSpc>
                          <a:spcPct val="80000"/>
                        </a:lnSpc>
                        <a:spcBef>
                          <a:spcPts val="0"/>
                        </a:spcBef>
                        <a:spcAft>
                          <a:spcPts val="0"/>
                        </a:spcAft>
                        <a:buClr>
                          <a:srgbClr val="000000"/>
                        </a:buClr>
                        <a:buSzPts val="4800"/>
                        <a:buFont typeface="Montserrat"/>
                        <a:buNone/>
                      </a:pPr>
                      <a:r>
                        <a:rPr b="0" i="0" lang="en-US" sz="4800" u="none">
                          <a:solidFill>
                            <a:srgbClr val="000000"/>
                          </a:solidFill>
                          <a:latin typeface="Montserrat"/>
                          <a:ea typeface="Montserrat"/>
                          <a:cs typeface="Montserrat"/>
                          <a:sym typeface="Montserrat"/>
                        </a:rPr>
                        <a:t>Bonus 3: Name </a:t>
                      </a:r>
                      <a:endParaRPr/>
                    </a:p>
                  </a:txBody>
                  <a:tcPr marT="50800" marB="50800" marR="50800" marL="50800" anchor="ctr">
                    <a:lnT cap="flat" cmpd="sng" w="12700">
                      <a:solidFill>
                        <a:srgbClr val="929292"/>
                      </a:solidFill>
                      <a:prstDash val="solid"/>
                      <a:round/>
                      <a:headEnd len="sm" w="sm" type="none"/>
                      <a:tailEnd len="sm" w="sm" type="none"/>
                    </a:lnT>
                    <a:lnB cap="flat" cmpd="sng" w="12700">
                      <a:solidFill>
                        <a:srgbClr val="B8B8B8"/>
                      </a:solidFill>
                      <a:prstDash val="solid"/>
                      <a:round/>
                      <a:headEnd len="sm" w="sm" type="none"/>
                      <a:tailEnd len="sm" w="sm" type="none"/>
                    </a:lnB>
                  </a:tcPr>
                </a:tc>
                <a:tc>
                  <a:txBody>
                    <a:bodyPr/>
                    <a:lstStyle/>
                    <a:p>
                      <a:pPr indent="0" lvl="0" marL="0" marR="0" rtl="0" algn="l">
                        <a:lnSpc>
                          <a:spcPct val="80000"/>
                        </a:lnSpc>
                        <a:spcBef>
                          <a:spcPts val="0"/>
                        </a:spcBef>
                        <a:spcAft>
                          <a:spcPts val="0"/>
                        </a:spcAft>
                        <a:buClr>
                          <a:srgbClr val="000000"/>
                        </a:buClr>
                        <a:buSzPts val="4800"/>
                        <a:buFont typeface="Montserrat"/>
                        <a:buNone/>
                      </a:pPr>
                      <a:r>
                        <a:rPr b="0" i="0" lang="en-US" sz="4800" u="none">
                          <a:solidFill>
                            <a:srgbClr val="000000"/>
                          </a:solidFill>
                          <a:latin typeface="Montserrat"/>
                          <a:ea typeface="Montserrat"/>
                          <a:cs typeface="Montserrat"/>
                          <a:sym typeface="Montserrat"/>
                        </a:rPr>
                        <a:t>$X</a:t>
                      </a:r>
                      <a:endParaRPr/>
                    </a:p>
                  </a:txBody>
                  <a:tcPr marT="50800" marB="50800" marR="50800" marL="50800" anchor="ctr">
                    <a:lnT cap="flat" cmpd="sng" w="12700">
                      <a:solidFill>
                        <a:srgbClr val="B8B8B8"/>
                      </a:solidFill>
                      <a:prstDash val="solid"/>
                      <a:round/>
                      <a:headEnd len="sm" w="sm" type="none"/>
                      <a:tailEnd len="sm" w="sm" type="none"/>
                    </a:lnT>
                    <a:lnB cap="flat" cmpd="sng" w="12700">
                      <a:solidFill>
                        <a:srgbClr val="B8B8B8"/>
                      </a:solidFill>
                      <a:prstDash val="solid"/>
                      <a:round/>
                      <a:headEnd len="sm" w="sm" type="none"/>
                      <a:tailEnd len="sm" w="sm" type="none"/>
                    </a:lnB>
                  </a:tcPr>
                </a:tc>
              </a:tr>
              <a:tr h="1127125">
                <a:tc>
                  <a:txBody>
                    <a:bodyPr/>
                    <a:lstStyle/>
                    <a:p>
                      <a:pPr indent="0" lvl="0" marL="0" marR="0" rtl="0" algn="l">
                        <a:lnSpc>
                          <a:spcPct val="80000"/>
                        </a:lnSpc>
                        <a:spcBef>
                          <a:spcPts val="0"/>
                        </a:spcBef>
                        <a:spcAft>
                          <a:spcPts val="0"/>
                        </a:spcAft>
                        <a:buClr>
                          <a:srgbClr val="000000"/>
                        </a:buClr>
                        <a:buSzPts val="4800"/>
                        <a:buFont typeface="Montserrat"/>
                        <a:buNone/>
                      </a:pPr>
                      <a:r>
                        <a:rPr b="0" i="0" lang="en-US" sz="4800" u="none">
                          <a:solidFill>
                            <a:srgbClr val="000000"/>
                          </a:solidFill>
                          <a:latin typeface="Montserrat"/>
                          <a:ea typeface="Montserrat"/>
                          <a:cs typeface="Montserrat"/>
                          <a:sym typeface="Montserrat"/>
                        </a:rPr>
                        <a:t>Bonus 4: Name </a:t>
                      </a:r>
                      <a:endParaRPr/>
                    </a:p>
                  </a:txBody>
                  <a:tcPr marT="50800" marB="50800" marR="50800" marL="50800" anchor="ctr">
                    <a:lnT cap="flat" cmpd="sng" w="12700">
                      <a:solidFill>
                        <a:srgbClr val="B8B8B8"/>
                      </a:solidFill>
                      <a:prstDash val="solid"/>
                      <a:round/>
                      <a:headEnd len="sm" w="sm" type="none"/>
                      <a:tailEnd len="sm" w="sm" type="none"/>
                    </a:lnT>
                    <a:lnB cap="flat" cmpd="sng" w="12700">
                      <a:solidFill>
                        <a:srgbClr val="B8B8B8"/>
                      </a:solidFill>
                      <a:prstDash val="solid"/>
                      <a:round/>
                      <a:headEnd len="sm" w="sm" type="none"/>
                      <a:tailEnd len="sm" w="sm" type="none"/>
                    </a:lnB>
                  </a:tcPr>
                </a:tc>
                <a:tc>
                  <a:txBody>
                    <a:bodyPr/>
                    <a:lstStyle/>
                    <a:p>
                      <a:pPr indent="0" lvl="0" marL="0" marR="0" rtl="0" algn="l">
                        <a:lnSpc>
                          <a:spcPct val="80000"/>
                        </a:lnSpc>
                        <a:spcBef>
                          <a:spcPts val="0"/>
                        </a:spcBef>
                        <a:spcAft>
                          <a:spcPts val="0"/>
                        </a:spcAft>
                        <a:buClr>
                          <a:srgbClr val="000000"/>
                        </a:buClr>
                        <a:buSzPts val="4800"/>
                        <a:buFont typeface="Montserrat"/>
                        <a:buNone/>
                      </a:pPr>
                      <a:r>
                        <a:rPr b="0" i="0" lang="en-US" sz="4800" u="none">
                          <a:solidFill>
                            <a:srgbClr val="000000"/>
                          </a:solidFill>
                          <a:latin typeface="Montserrat"/>
                          <a:ea typeface="Montserrat"/>
                          <a:cs typeface="Montserrat"/>
                          <a:sym typeface="Montserrat"/>
                        </a:rPr>
                        <a:t>$X</a:t>
                      </a:r>
                      <a:endParaRPr/>
                    </a:p>
                  </a:txBody>
                  <a:tcPr marT="50800" marB="50800" marR="50800" marL="50800" anchor="ctr">
                    <a:lnT cap="flat" cmpd="sng" w="12700">
                      <a:solidFill>
                        <a:srgbClr val="B8B8B8"/>
                      </a:solidFill>
                      <a:prstDash val="solid"/>
                      <a:round/>
                      <a:headEnd len="sm" w="sm" type="none"/>
                      <a:tailEnd len="sm" w="sm" type="none"/>
                    </a:lnT>
                    <a:lnB cap="flat" cmpd="sng" w="12700">
                      <a:solidFill>
                        <a:srgbClr val="B8B8B8"/>
                      </a:solidFill>
                      <a:prstDash val="solid"/>
                      <a:round/>
                      <a:headEnd len="sm" w="sm" type="none"/>
                      <a:tailEnd len="sm" w="sm" type="none"/>
                    </a:lnB>
                  </a:tcPr>
                </a:tc>
              </a:tr>
              <a:tr h="1147750">
                <a:tc>
                  <a:txBody>
                    <a:bodyPr/>
                    <a:lstStyle/>
                    <a:p>
                      <a:pPr indent="0" lvl="0" marL="0" marR="0" rtl="0" algn="l">
                        <a:lnSpc>
                          <a:spcPct val="80000"/>
                        </a:lnSpc>
                        <a:spcBef>
                          <a:spcPts val="0"/>
                        </a:spcBef>
                        <a:spcAft>
                          <a:spcPts val="0"/>
                        </a:spcAft>
                        <a:buClr>
                          <a:srgbClr val="000000"/>
                        </a:buClr>
                        <a:buSzPts val="4800"/>
                        <a:buFont typeface="Montserrat"/>
                        <a:buNone/>
                      </a:pPr>
                      <a:r>
                        <a:rPr b="1" i="0" lang="en-US" sz="4800" u="none">
                          <a:solidFill>
                            <a:srgbClr val="000000"/>
                          </a:solidFill>
                          <a:latin typeface="Montserrat"/>
                          <a:ea typeface="Montserrat"/>
                          <a:cs typeface="Montserrat"/>
                          <a:sym typeface="Montserrat"/>
                        </a:rPr>
                        <a:t>TOTAL VALUE:</a:t>
                      </a:r>
                      <a:endParaRPr/>
                    </a:p>
                  </a:txBody>
                  <a:tcPr marT="50800" marB="50800" marR="50800" marL="50800" anchor="ctr">
                    <a:lnT cap="flat" cmpd="sng" w="12700">
                      <a:solidFill>
                        <a:srgbClr val="B8B8B8"/>
                      </a:solidFill>
                      <a:prstDash val="solid"/>
                      <a:round/>
                      <a:headEnd len="sm" w="sm" type="none"/>
                      <a:tailEnd len="sm" w="sm" type="none"/>
                    </a:lnT>
                    <a:lnB cap="flat" cmpd="sng" w="12700">
                      <a:solidFill>
                        <a:srgbClr val="B8B8B8"/>
                      </a:solidFill>
                      <a:prstDash val="solid"/>
                      <a:round/>
                      <a:headEnd len="sm" w="sm" type="none"/>
                      <a:tailEnd len="sm" w="sm" type="none"/>
                    </a:lnB>
                  </a:tcPr>
                </a:tc>
                <a:tc>
                  <a:txBody>
                    <a:bodyPr/>
                    <a:lstStyle/>
                    <a:p>
                      <a:pPr indent="0" lvl="0" marL="0" marR="0" rtl="0" algn="l">
                        <a:lnSpc>
                          <a:spcPct val="80000"/>
                        </a:lnSpc>
                        <a:spcBef>
                          <a:spcPts val="0"/>
                        </a:spcBef>
                        <a:spcAft>
                          <a:spcPts val="0"/>
                        </a:spcAft>
                        <a:buClr>
                          <a:srgbClr val="000000"/>
                        </a:buClr>
                        <a:buSzPts val="4800"/>
                        <a:buFont typeface="Montserrat"/>
                        <a:buNone/>
                      </a:pPr>
                      <a:r>
                        <a:rPr b="0" i="0" lang="en-US" sz="4800" u="none">
                          <a:solidFill>
                            <a:srgbClr val="000000"/>
                          </a:solidFill>
                          <a:latin typeface="Montserrat"/>
                          <a:ea typeface="Montserrat"/>
                          <a:cs typeface="Montserrat"/>
                          <a:sym typeface="Montserrat"/>
                        </a:rPr>
                        <a:t>$X</a:t>
                      </a:r>
                      <a:endParaRPr/>
                    </a:p>
                  </a:txBody>
                  <a:tcPr marT="50800" marB="50800" marR="50800" marL="50800" anchor="ctr">
                    <a:lnT cap="flat" cmpd="sng" w="12700">
                      <a:solidFill>
                        <a:srgbClr val="B8B8B8"/>
                      </a:solidFill>
                      <a:prstDash val="solid"/>
                      <a:round/>
                      <a:headEnd len="sm" w="sm" type="none"/>
                      <a:tailEnd len="sm" w="sm" type="none"/>
                    </a:lnT>
                    <a:lnB cap="flat" cmpd="sng" w="12700">
                      <a:solidFill>
                        <a:srgbClr val="B8B8B8"/>
                      </a:solidFill>
                      <a:prstDash val="solid"/>
                      <a:round/>
                      <a:headEnd len="sm" w="sm" type="none"/>
                      <a:tailEnd len="sm" w="sm" type="none"/>
                    </a:lnB>
                  </a:tcPr>
                </a:tc>
              </a:tr>
              <a:tr h="2357425">
                <a:tc>
                  <a:txBody>
                    <a:bodyPr/>
                    <a:lstStyle/>
                    <a:p>
                      <a:pPr indent="0" lvl="0" marL="0" marR="0" rtl="0" algn="l">
                        <a:lnSpc>
                          <a:spcPct val="80000"/>
                        </a:lnSpc>
                        <a:spcBef>
                          <a:spcPts val="0"/>
                        </a:spcBef>
                        <a:spcAft>
                          <a:spcPts val="0"/>
                        </a:spcAft>
                        <a:buClr>
                          <a:srgbClr val="000000"/>
                        </a:buClr>
                        <a:buSzPts val="4800"/>
                        <a:buFont typeface="Montserrat"/>
                        <a:buNone/>
                      </a:pPr>
                      <a:r>
                        <a:rPr b="1" i="0" lang="en-US" sz="4800" u="none">
                          <a:solidFill>
                            <a:srgbClr val="000000"/>
                          </a:solidFill>
                          <a:latin typeface="Montserrat"/>
                          <a:ea typeface="Montserrat"/>
                          <a:cs typeface="Montserrat"/>
                          <a:sym typeface="Montserrat"/>
                        </a:rPr>
                        <a:t>SPECIAL PRICE: </a:t>
                      </a:r>
                      <a:endParaRPr/>
                    </a:p>
                  </a:txBody>
                  <a:tcPr marT="50800" marB="50800" marR="50800" marL="50800" anchor="ctr">
                    <a:lnT cap="flat" cmpd="sng" w="12700">
                      <a:solidFill>
                        <a:srgbClr val="B8B8B8"/>
                      </a:solidFill>
                      <a:prstDash val="solid"/>
                      <a:round/>
                      <a:headEnd len="sm" w="sm" type="none"/>
                      <a:tailEnd len="sm" w="sm" type="none"/>
                    </a:lnT>
                  </a:tcPr>
                </a:tc>
                <a:tc>
                  <a:txBody>
                    <a:bodyPr/>
                    <a:lstStyle/>
                    <a:p>
                      <a:pPr indent="0" lvl="0" marL="0" marR="0" rtl="0" algn="l">
                        <a:lnSpc>
                          <a:spcPct val="80000"/>
                        </a:lnSpc>
                        <a:spcBef>
                          <a:spcPts val="0"/>
                        </a:spcBef>
                        <a:spcAft>
                          <a:spcPts val="0"/>
                        </a:spcAft>
                        <a:buClr>
                          <a:srgbClr val="000000"/>
                        </a:buClr>
                        <a:buSzPts val="4800"/>
                        <a:buFont typeface="Montserrat"/>
                        <a:buNone/>
                      </a:pPr>
                      <a:r>
                        <a:rPr b="1" i="0" lang="en-US" sz="4800" u="none">
                          <a:solidFill>
                            <a:srgbClr val="000000"/>
                          </a:solidFill>
                          <a:latin typeface="Montserrat"/>
                          <a:ea typeface="Montserrat"/>
                          <a:cs typeface="Montserrat"/>
                          <a:sym typeface="Montserrat"/>
                        </a:rPr>
                        <a:t>$X</a:t>
                      </a:r>
                      <a:endParaRPr/>
                    </a:p>
                  </a:txBody>
                  <a:tcPr marT="50800" marB="50800" marR="50800" marL="50800" anchor="ctr">
                    <a:lnT cap="flat" cmpd="sng" w="12700">
                      <a:solidFill>
                        <a:srgbClr val="B8B8B8"/>
                      </a:solidFill>
                      <a:prstDash val="solid"/>
                      <a:round/>
                      <a:headEnd len="sm" w="sm" type="none"/>
                      <a:tailEnd len="sm" w="sm" type="none"/>
                    </a:lnT>
                  </a:tcPr>
                </a:tc>
              </a:tr>
            </a:tbl>
          </a:graphicData>
        </a:graphic>
      </p:graphicFrame>
      <p:sp>
        <p:nvSpPr>
          <p:cNvPr id="237" name="Google Shape;237;p29"/>
          <p:cNvSpPr txBox="1"/>
          <p:nvPr/>
        </p:nvSpPr>
        <p:spPr>
          <a:xfrm>
            <a:off x="7096125" y="747712"/>
            <a:ext cx="10190162" cy="1446212"/>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8800"/>
              <a:buFont typeface="Montserrat"/>
              <a:buNone/>
            </a:pPr>
            <a:r>
              <a:rPr b="1" i="0" lang="en-US" sz="8800" u="none">
                <a:solidFill>
                  <a:srgbClr val="000000"/>
                </a:solidFill>
                <a:latin typeface="Montserrat"/>
                <a:ea typeface="Montserrat"/>
                <a:cs typeface="Montserrat"/>
                <a:sym typeface="Montserrat"/>
              </a:rPr>
              <a:t>QUICK REVIEW</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1" name="Shape 241"/>
        <p:cNvGrpSpPr/>
        <p:nvPr/>
      </p:nvGrpSpPr>
      <p:grpSpPr>
        <a:xfrm>
          <a:off x="0" y="0"/>
          <a:ext cx="0" cy="0"/>
          <a:chOff x="0" y="0"/>
          <a:chExt cx="0" cy="0"/>
        </a:xfrm>
      </p:grpSpPr>
      <p:sp>
        <p:nvSpPr>
          <p:cNvPr id="242" name="Google Shape;242;p30"/>
          <p:cNvSpPr txBox="1"/>
          <p:nvPr/>
        </p:nvSpPr>
        <p:spPr>
          <a:xfrm>
            <a:off x="6167437" y="1392237"/>
            <a:ext cx="12128400" cy="1108200"/>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6600"/>
              <a:buFont typeface="Montserrat"/>
              <a:buNone/>
            </a:pPr>
            <a:r>
              <a:rPr b="1" i="0" lang="en-US" sz="6600" u="none">
                <a:solidFill>
                  <a:srgbClr val="000000"/>
                </a:solidFill>
                <a:latin typeface="Montserrat"/>
                <a:ea typeface="Montserrat"/>
                <a:cs typeface="Montserrat"/>
                <a:sym typeface="Montserrat"/>
              </a:rPr>
              <a:t>INVESTMENT CHOICES</a:t>
            </a:r>
            <a:endParaRPr/>
          </a:p>
        </p:txBody>
      </p:sp>
      <p:sp>
        <p:nvSpPr>
          <p:cNvPr id="243" name="Google Shape;243;p30"/>
          <p:cNvSpPr txBox="1"/>
          <p:nvPr/>
        </p:nvSpPr>
        <p:spPr>
          <a:xfrm>
            <a:off x="9053512" y="928687"/>
            <a:ext cx="6269100" cy="338100"/>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1600"/>
              <a:buFont typeface="Montserrat"/>
              <a:buNone/>
            </a:pPr>
            <a:r>
              <a:rPr b="0" i="0" lang="en-US" sz="1600" u="none">
                <a:solidFill>
                  <a:srgbClr val="000000"/>
                </a:solidFill>
                <a:latin typeface="Montserrat"/>
                <a:ea typeface="Montserrat"/>
                <a:cs typeface="Montserrat"/>
                <a:sym typeface="Montserrat"/>
              </a:rPr>
              <a:t>YOUR PROGRAM NAME</a:t>
            </a:r>
            <a:endParaRPr/>
          </a:p>
        </p:txBody>
      </p:sp>
      <p:sp>
        <p:nvSpPr>
          <p:cNvPr id="244" name="Google Shape;244;p30"/>
          <p:cNvSpPr txBox="1"/>
          <p:nvPr/>
        </p:nvSpPr>
        <p:spPr>
          <a:xfrm>
            <a:off x="4711325" y="4042637"/>
            <a:ext cx="6362700" cy="7593000"/>
          </a:xfrm>
          <a:prstGeom prst="rect">
            <a:avLst/>
          </a:prstGeom>
          <a:solidFill>
            <a:srgbClr val="D8D8D8"/>
          </a:solidFill>
          <a:ln cap="flat" cmpd="sng" w="38100">
            <a:solidFill>
              <a:srgbClr val="000000"/>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None/>
            </a:pPr>
            <a:r>
              <a:t/>
            </a:r>
            <a:endParaRPr b="1" i="0" sz="3200" u="none">
              <a:solidFill>
                <a:srgbClr val="000000"/>
              </a:solidFill>
              <a:latin typeface="Helvetica Neue"/>
              <a:ea typeface="Helvetica Neue"/>
              <a:cs typeface="Helvetica Neue"/>
              <a:sym typeface="Helvetica Neue"/>
            </a:endParaRPr>
          </a:p>
        </p:txBody>
      </p:sp>
      <p:sp>
        <p:nvSpPr>
          <p:cNvPr id="245" name="Google Shape;245;p30"/>
          <p:cNvSpPr txBox="1"/>
          <p:nvPr/>
        </p:nvSpPr>
        <p:spPr>
          <a:xfrm>
            <a:off x="13389350" y="4042637"/>
            <a:ext cx="6362700" cy="7593000"/>
          </a:xfrm>
          <a:prstGeom prst="rect">
            <a:avLst/>
          </a:prstGeom>
          <a:noFill/>
          <a:ln cap="flat" cmpd="sng" w="38100">
            <a:solidFill>
              <a:srgbClr val="000000"/>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None/>
            </a:pPr>
            <a:r>
              <a:t/>
            </a:r>
            <a:endParaRPr b="1" i="0" sz="3200" u="none">
              <a:solidFill>
                <a:srgbClr val="000000"/>
              </a:solidFill>
              <a:latin typeface="Helvetica Neue"/>
              <a:ea typeface="Helvetica Neue"/>
              <a:cs typeface="Helvetica Neue"/>
              <a:sym typeface="Helvetica Neue"/>
            </a:endParaRPr>
          </a:p>
        </p:txBody>
      </p:sp>
      <p:sp>
        <p:nvSpPr>
          <p:cNvPr id="246" name="Google Shape;246;p30"/>
          <p:cNvSpPr txBox="1"/>
          <p:nvPr/>
        </p:nvSpPr>
        <p:spPr>
          <a:xfrm>
            <a:off x="5595562" y="5071337"/>
            <a:ext cx="4546500" cy="769500"/>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4400"/>
              <a:buFont typeface="Montserrat"/>
              <a:buNone/>
            </a:pPr>
            <a:r>
              <a:rPr b="1" i="0" lang="en-US" sz="4400" u="none">
                <a:solidFill>
                  <a:srgbClr val="000000"/>
                </a:solidFill>
                <a:latin typeface="Montserrat"/>
                <a:ea typeface="Montserrat"/>
                <a:cs typeface="Montserrat"/>
                <a:sym typeface="Montserrat"/>
              </a:rPr>
              <a:t>STANDARD</a:t>
            </a:r>
            <a:endParaRPr/>
          </a:p>
        </p:txBody>
      </p:sp>
      <p:sp>
        <p:nvSpPr>
          <p:cNvPr id="247" name="Google Shape;247;p30"/>
          <p:cNvSpPr txBox="1"/>
          <p:nvPr/>
        </p:nvSpPr>
        <p:spPr>
          <a:xfrm>
            <a:off x="14025937" y="5071337"/>
            <a:ext cx="5153100" cy="769500"/>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4400"/>
              <a:buFont typeface="Montserrat"/>
              <a:buNone/>
            </a:pPr>
            <a:r>
              <a:rPr b="1" i="0" lang="en-US" sz="4400" u="none">
                <a:solidFill>
                  <a:srgbClr val="000000"/>
                </a:solidFill>
                <a:latin typeface="Montserrat"/>
                <a:ea typeface="Montserrat"/>
                <a:cs typeface="Montserrat"/>
                <a:sym typeface="Montserrat"/>
              </a:rPr>
              <a:t>VIP</a:t>
            </a:r>
            <a:endParaRPr/>
          </a:p>
        </p:txBody>
      </p:sp>
      <p:sp>
        <p:nvSpPr>
          <p:cNvPr id="248" name="Google Shape;248;p30"/>
          <p:cNvSpPr txBox="1"/>
          <p:nvPr/>
        </p:nvSpPr>
        <p:spPr>
          <a:xfrm>
            <a:off x="5595562" y="6185762"/>
            <a:ext cx="4546500" cy="923400"/>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5400"/>
              <a:buFont typeface="Montserrat"/>
              <a:buNone/>
            </a:pPr>
            <a:r>
              <a:rPr b="0" i="0" lang="en-US" sz="5400" u="none">
                <a:solidFill>
                  <a:srgbClr val="000000"/>
                </a:solidFill>
                <a:latin typeface="Montserrat"/>
                <a:ea typeface="Montserrat"/>
                <a:cs typeface="Montserrat"/>
                <a:sym typeface="Montserrat"/>
              </a:rPr>
              <a:t>$297</a:t>
            </a:r>
            <a:endParaRPr/>
          </a:p>
        </p:txBody>
      </p:sp>
      <p:sp>
        <p:nvSpPr>
          <p:cNvPr id="249" name="Google Shape;249;p30"/>
          <p:cNvSpPr txBox="1"/>
          <p:nvPr/>
        </p:nvSpPr>
        <p:spPr>
          <a:xfrm>
            <a:off x="5438400" y="7544662"/>
            <a:ext cx="4860900" cy="369300"/>
          </a:xfrm>
          <a:prstGeom prst="rect">
            <a:avLst/>
          </a:prstGeom>
          <a:noFill/>
          <a:ln>
            <a:noFill/>
          </a:ln>
        </p:spPr>
        <p:txBody>
          <a:bodyPr anchorCtr="0" anchor="t" bIns="45700" lIns="45700" spcFirstLastPara="1" rIns="45700" wrap="square" tIns="45700">
            <a:spAutoFit/>
          </a:bodyPr>
          <a:lstStyle/>
          <a:p>
            <a:pPr indent="0" lvl="0" marL="0" marR="0" rtl="0" algn="ctr">
              <a:lnSpc>
                <a:spcPct val="150000"/>
              </a:lnSpc>
              <a:spcBef>
                <a:spcPts val="0"/>
              </a:spcBef>
              <a:spcAft>
                <a:spcPts val="0"/>
              </a:spcAft>
              <a:buClr>
                <a:srgbClr val="000000"/>
              </a:buClr>
              <a:buSzPts val="1800"/>
              <a:buFont typeface="Montserrat"/>
              <a:buNone/>
            </a:pPr>
            <a:r>
              <a:rPr b="0" i="0" lang="en-US" sz="1800" u="none">
                <a:solidFill>
                  <a:srgbClr val="000000"/>
                </a:solidFill>
                <a:latin typeface="Montserrat"/>
                <a:ea typeface="Montserrat"/>
                <a:cs typeface="Montserrat"/>
                <a:sym typeface="Montserrat"/>
              </a:rPr>
              <a:t>What’s included:</a:t>
            </a:r>
            <a:endParaRPr/>
          </a:p>
        </p:txBody>
      </p:sp>
      <p:sp>
        <p:nvSpPr>
          <p:cNvPr id="250" name="Google Shape;250;p30"/>
          <p:cNvSpPr txBox="1"/>
          <p:nvPr/>
        </p:nvSpPr>
        <p:spPr>
          <a:xfrm>
            <a:off x="14368837" y="6185762"/>
            <a:ext cx="4548300" cy="923400"/>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5400"/>
              <a:buFont typeface="Montserrat"/>
              <a:buNone/>
            </a:pPr>
            <a:r>
              <a:rPr b="0" i="0" lang="en-US" sz="5400" u="none">
                <a:solidFill>
                  <a:srgbClr val="000000"/>
                </a:solidFill>
                <a:latin typeface="Montserrat"/>
                <a:ea typeface="Montserrat"/>
                <a:cs typeface="Montserrat"/>
                <a:sym typeface="Montserrat"/>
              </a:rPr>
              <a:t>$997</a:t>
            </a:r>
            <a:endParaRPr/>
          </a:p>
        </p:txBody>
      </p:sp>
      <p:sp>
        <p:nvSpPr>
          <p:cNvPr id="251" name="Google Shape;251;p30"/>
          <p:cNvSpPr txBox="1"/>
          <p:nvPr/>
        </p:nvSpPr>
        <p:spPr>
          <a:xfrm>
            <a:off x="14211675" y="7544662"/>
            <a:ext cx="4860900" cy="369300"/>
          </a:xfrm>
          <a:prstGeom prst="rect">
            <a:avLst/>
          </a:prstGeom>
          <a:noFill/>
          <a:ln>
            <a:noFill/>
          </a:ln>
        </p:spPr>
        <p:txBody>
          <a:bodyPr anchorCtr="0" anchor="t" bIns="45700" lIns="45700" spcFirstLastPara="1" rIns="45700" wrap="square" tIns="45700">
            <a:spAutoFit/>
          </a:bodyPr>
          <a:lstStyle/>
          <a:p>
            <a:pPr indent="0" lvl="0" marL="0" marR="0" rtl="0" algn="ctr">
              <a:lnSpc>
                <a:spcPct val="150000"/>
              </a:lnSpc>
              <a:spcBef>
                <a:spcPts val="0"/>
              </a:spcBef>
              <a:spcAft>
                <a:spcPts val="0"/>
              </a:spcAft>
              <a:buClr>
                <a:srgbClr val="000000"/>
              </a:buClr>
              <a:buSzPts val="1800"/>
              <a:buFont typeface="Montserrat"/>
              <a:buNone/>
            </a:pPr>
            <a:r>
              <a:rPr b="0" i="0" lang="en-US" sz="1800" u="none">
                <a:solidFill>
                  <a:srgbClr val="000000"/>
                </a:solidFill>
                <a:latin typeface="Montserrat"/>
                <a:ea typeface="Montserrat"/>
                <a:cs typeface="Montserrat"/>
                <a:sym typeface="Montserrat"/>
              </a:rPr>
              <a:t>What’s included:</a:t>
            </a:r>
            <a:endParaRPr/>
          </a:p>
        </p:txBody>
      </p:sp>
      <p:sp>
        <p:nvSpPr>
          <p:cNvPr id="252" name="Google Shape;252;p30"/>
          <p:cNvSpPr txBox="1"/>
          <p:nvPr/>
        </p:nvSpPr>
        <p:spPr>
          <a:xfrm>
            <a:off x="5438400" y="9843175"/>
            <a:ext cx="3949800" cy="684300"/>
          </a:xfrm>
          <a:prstGeom prst="rect">
            <a:avLst/>
          </a:prstGeom>
          <a:solidFill>
            <a:srgbClr val="00000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None/>
            </a:pPr>
            <a:r>
              <a:t/>
            </a:r>
            <a:endParaRPr b="1" i="0" sz="3200" u="none">
              <a:solidFill>
                <a:srgbClr val="000000"/>
              </a:solidFill>
              <a:latin typeface="Helvetica Neue"/>
              <a:ea typeface="Helvetica Neue"/>
              <a:cs typeface="Helvetica Neue"/>
              <a:sym typeface="Helvetica Neue"/>
            </a:endParaRPr>
          </a:p>
        </p:txBody>
      </p:sp>
      <p:sp>
        <p:nvSpPr>
          <p:cNvPr id="253" name="Google Shape;253;p30"/>
          <p:cNvSpPr txBox="1"/>
          <p:nvPr/>
        </p:nvSpPr>
        <p:spPr>
          <a:xfrm>
            <a:off x="14667325" y="9843175"/>
            <a:ext cx="3951300" cy="684300"/>
          </a:xfrm>
          <a:prstGeom prst="rect">
            <a:avLst/>
          </a:prstGeom>
          <a:solidFill>
            <a:srgbClr val="00000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None/>
            </a:pPr>
            <a:r>
              <a:t/>
            </a:r>
            <a:endParaRPr b="1" i="0" sz="3200" u="none">
              <a:solidFill>
                <a:srgbClr val="000000"/>
              </a:solidFill>
              <a:latin typeface="Helvetica Neue"/>
              <a:ea typeface="Helvetica Neue"/>
              <a:cs typeface="Helvetica Neue"/>
              <a:sym typeface="Helvetica Neue"/>
            </a:endParaRPr>
          </a:p>
        </p:txBody>
      </p:sp>
      <p:sp>
        <p:nvSpPr>
          <p:cNvPr id="254" name="Google Shape;254;p30"/>
          <p:cNvSpPr txBox="1"/>
          <p:nvPr/>
        </p:nvSpPr>
        <p:spPr>
          <a:xfrm>
            <a:off x="5971812" y="9954487"/>
            <a:ext cx="3416400" cy="461700"/>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FFFFFF"/>
              </a:buClr>
              <a:buSzPts val="2400"/>
              <a:buFont typeface="Montserrat"/>
              <a:buNone/>
            </a:pPr>
            <a:r>
              <a:rPr b="1" i="0" lang="en-US" sz="2400" u="none">
                <a:solidFill>
                  <a:srgbClr val="FFFFFF"/>
                </a:solidFill>
                <a:latin typeface="Montserrat"/>
                <a:ea typeface="Montserrat"/>
                <a:cs typeface="Montserrat"/>
                <a:sym typeface="Montserrat"/>
              </a:rPr>
              <a:t>JOIN NOW</a:t>
            </a:r>
            <a:endParaRPr/>
          </a:p>
        </p:txBody>
      </p:sp>
      <p:sp>
        <p:nvSpPr>
          <p:cNvPr id="255" name="Google Shape;255;p30"/>
          <p:cNvSpPr txBox="1"/>
          <p:nvPr/>
        </p:nvSpPr>
        <p:spPr>
          <a:xfrm>
            <a:off x="14932400" y="9954487"/>
            <a:ext cx="3416400" cy="461700"/>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FFFFFF"/>
              </a:buClr>
              <a:buSzPts val="2400"/>
              <a:buFont typeface="Montserrat"/>
              <a:buNone/>
            </a:pPr>
            <a:r>
              <a:rPr b="1" i="0" lang="en-US" sz="2400" u="none">
                <a:solidFill>
                  <a:srgbClr val="FFFFFF"/>
                </a:solidFill>
                <a:latin typeface="Montserrat"/>
                <a:ea typeface="Montserrat"/>
                <a:cs typeface="Montserrat"/>
                <a:sym typeface="Montserrat"/>
              </a:rPr>
              <a:t>JOIN NOW</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9" name="Shape 259"/>
        <p:cNvGrpSpPr/>
        <p:nvPr/>
      </p:nvGrpSpPr>
      <p:grpSpPr>
        <a:xfrm>
          <a:off x="0" y="0"/>
          <a:ext cx="0" cy="0"/>
          <a:chOff x="0" y="0"/>
          <a:chExt cx="0" cy="0"/>
        </a:xfrm>
      </p:grpSpPr>
      <p:sp>
        <p:nvSpPr>
          <p:cNvPr id="260" name="Google Shape;260;p31"/>
          <p:cNvSpPr txBox="1"/>
          <p:nvPr/>
        </p:nvSpPr>
        <p:spPr>
          <a:xfrm>
            <a:off x="2311400" y="1763712"/>
            <a:ext cx="20231100" cy="1446212"/>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8800"/>
              <a:buFont typeface="Montserrat"/>
              <a:buNone/>
            </a:pPr>
            <a:r>
              <a:rPr b="1" i="0" lang="en-US" sz="8800" u="none">
                <a:solidFill>
                  <a:srgbClr val="000000"/>
                </a:solidFill>
                <a:latin typeface="Montserrat"/>
                <a:ea typeface="Montserrat"/>
                <a:cs typeface="Montserrat"/>
                <a:sym typeface="Montserrat"/>
              </a:rPr>
              <a:t>30 DAY GUARANTEE</a:t>
            </a:r>
            <a:endParaRPr/>
          </a:p>
        </p:txBody>
      </p:sp>
      <p:pic>
        <p:nvPicPr>
          <p:cNvPr id="261" name="Google Shape;261;p31"/>
          <p:cNvPicPr preferRelativeResize="0"/>
          <p:nvPr/>
        </p:nvPicPr>
        <p:blipFill rotWithShape="1">
          <a:blip r:embed="rId3">
            <a:alphaModFix/>
          </a:blip>
          <a:srcRect b="0" l="12" r="11" t="0"/>
          <a:stretch/>
        </p:blipFill>
        <p:spPr>
          <a:xfrm>
            <a:off x="7223125" y="3505200"/>
            <a:ext cx="9847262" cy="5541962"/>
          </a:xfrm>
          <a:prstGeom prst="rect">
            <a:avLst/>
          </a:prstGeom>
          <a:noFill/>
          <a:ln>
            <a:noFill/>
          </a:ln>
        </p:spPr>
      </p:pic>
      <p:sp>
        <p:nvSpPr>
          <p:cNvPr id="262" name="Google Shape;262;p31"/>
          <p:cNvSpPr txBox="1"/>
          <p:nvPr/>
        </p:nvSpPr>
        <p:spPr>
          <a:xfrm>
            <a:off x="6529387" y="9577387"/>
            <a:ext cx="11795125" cy="1873250"/>
          </a:xfrm>
          <a:prstGeom prst="rect">
            <a:avLst/>
          </a:prstGeom>
          <a:noFill/>
          <a:ln>
            <a:noFill/>
          </a:ln>
        </p:spPr>
        <p:txBody>
          <a:bodyPr anchorCtr="0" anchor="t" bIns="45700" lIns="45700" spcFirstLastPara="1" rIns="45700" wrap="square" tIns="45700">
            <a:spAutoFit/>
          </a:bodyPr>
          <a:lstStyle/>
          <a:p>
            <a:pPr indent="0" lvl="0" marL="0" marR="0" rtl="0" algn="ctr">
              <a:lnSpc>
                <a:spcPct val="120000"/>
              </a:lnSpc>
              <a:spcBef>
                <a:spcPts val="0"/>
              </a:spcBef>
              <a:spcAft>
                <a:spcPts val="0"/>
              </a:spcAft>
              <a:buClr>
                <a:srgbClr val="000000"/>
              </a:buClr>
              <a:buSzPts val="3300"/>
              <a:buFont typeface="Montserrat"/>
              <a:buNone/>
            </a:pPr>
            <a:r>
              <a:rPr b="0" i="0" lang="en-US" sz="3300" u="none">
                <a:solidFill>
                  <a:srgbClr val="000000"/>
                </a:solidFill>
                <a:latin typeface="Montserrat"/>
                <a:ea typeface="Montserrat"/>
                <a:cs typeface="Montserrat"/>
                <a:sym typeface="Montserrat"/>
              </a:rPr>
              <a:t>If by 30 days you’re not happy with the product I’ll refund your money</a:t>
            </a:r>
            <a:endParaRPr/>
          </a:p>
          <a:p>
            <a:pPr indent="0" lvl="0" marL="0" marR="0" rtl="0" algn="ctr">
              <a:lnSpc>
                <a:spcPct val="120000"/>
              </a:lnSpc>
              <a:spcBef>
                <a:spcPts val="0"/>
              </a:spcBef>
              <a:spcAft>
                <a:spcPts val="0"/>
              </a:spcAft>
              <a:buClr>
                <a:srgbClr val="000000"/>
              </a:buClr>
              <a:buSzPts val="3300"/>
              <a:buFont typeface="Montserrat"/>
              <a:buNone/>
            </a:pPr>
            <a:r>
              <a:rPr b="0" i="0" lang="en-US" sz="3300" u="none">
                <a:solidFill>
                  <a:srgbClr val="000000"/>
                </a:solidFill>
                <a:latin typeface="Montserrat"/>
                <a:ea typeface="Montserrat"/>
                <a:cs typeface="Montserrat"/>
                <a:sym typeface="Montserrat"/>
              </a:rPr>
              <a:t>No risk or hard feelings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3" name="Shape 63"/>
        <p:cNvGrpSpPr/>
        <p:nvPr/>
      </p:nvGrpSpPr>
      <p:grpSpPr>
        <a:xfrm>
          <a:off x="0" y="0"/>
          <a:ext cx="0" cy="0"/>
          <a:chOff x="0" y="0"/>
          <a:chExt cx="0" cy="0"/>
        </a:xfrm>
      </p:grpSpPr>
      <p:sp>
        <p:nvSpPr>
          <p:cNvPr id="64" name="Google Shape;64;p14"/>
          <p:cNvSpPr txBox="1"/>
          <p:nvPr/>
        </p:nvSpPr>
        <p:spPr>
          <a:xfrm>
            <a:off x="6830225" y="2304537"/>
            <a:ext cx="10723500" cy="1108200"/>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6600"/>
              <a:buFont typeface="Montserrat"/>
              <a:buNone/>
            </a:pPr>
            <a:r>
              <a:rPr b="1" i="0" lang="en-US" sz="6600" u="none">
                <a:solidFill>
                  <a:srgbClr val="000000"/>
                </a:solidFill>
                <a:latin typeface="Montserrat"/>
                <a:ea typeface="Montserrat"/>
                <a:cs typeface="Montserrat"/>
                <a:sym typeface="Montserrat"/>
              </a:rPr>
              <a:t>REVIEW</a:t>
            </a:r>
            <a:endParaRPr/>
          </a:p>
        </p:txBody>
      </p:sp>
      <p:sp>
        <p:nvSpPr>
          <p:cNvPr id="65" name="Google Shape;65;p14"/>
          <p:cNvSpPr txBox="1"/>
          <p:nvPr/>
        </p:nvSpPr>
        <p:spPr>
          <a:xfrm>
            <a:off x="8489137" y="4832387"/>
            <a:ext cx="6940500" cy="4402200"/>
          </a:xfrm>
          <a:prstGeom prst="rect">
            <a:avLst/>
          </a:prstGeom>
          <a:noFill/>
          <a:ln>
            <a:noFill/>
          </a:ln>
        </p:spPr>
        <p:txBody>
          <a:bodyPr anchorCtr="0" anchor="t" bIns="45700" lIns="45700" spcFirstLastPara="1" rIns="45700" wrap="square" tIns="45700">
            <a:spAutoFit/>
          </a:bodyPr>
          <a:lstStyle/>
          <a:p>
            <a:pPr indent="0" lvl="0" marL="0" marR="0" rtl="0" algn="l">
              <a:lnSpc>
                <a:spcPct val="150000"/>
              </a:lnSpc>
              <a:spcBef>
                <a:spcPts val="0"/>
              </a:spcBef>
              <a:spcAft>
                <a:spcPts val="0"/>
              </a:spcAft>
              <a:buClr>
                <a:srgbClr val="7F7F7F"/>
              </a:buClr>
              <a:buSzPts val="4000"/>
              <a:buFont typeface="Montserrat"/>
              <a:buNone/>
            </a:pPr>
            <a:r>
              <a:rPr b="0" i="0" lang="en-US" sz="4000" u="none">
                <a:solidFill>
                  <a:srgbClr val="7F7F7F"/>
                </a:solidFill>
                <a:latin typeface="Montserrat"/>
                <a:ea typeface="Montserrat"/>
                <a:cs typeface="Montserrat"/>
                <a:sym typeface="Montserrat"/>
              </a:rPr>
              <a:t>Strategy or Mistake 1</a:t>
            </a:r>
            <a:endParaRPr/>
          </a:p>
          <a:p>
            <a:pPr indent="0" lvl="0" marL="0" marR="0" rtl="0" algn="l">
              <a:lnSpc>
                <a:spcPct val="150000"/>
              </a:lnSpc>
              <a:spcBef>
                <a:spcPts val="0"/>
              </a:spcBef>
              <a:spcAft>
                <a:spcPts val="0"/>
              </a:spcAft>
              <a:buClr>
                <a:srgbClr val="000000"/>
              </a:buClr>
              <a:buSzPts val="4000"/>
              <a:buFont typeface="Helvetica Neue"/>
              <a:buNone/>
            </a:pPr>
            <a:r>
              <a:t/>
            </a:r>
            <a:endParaRPr b="0" i="0" sz="4000" u="none">
              <a:solidFill>
                <a:srgbClr val="7F7F7F"/>
              </a:solidFill>
              <a:latin typeface="Montserrat"/>
              <a:ea typeface="Montserrat"/>
              <a:cs typeface="Montserrat"/>
              <a:sym typeface="Montserrat"/>
            </a:endParaRPr>
          </a:p>
          <a:p>
            <a:pPr indent="0" lvl="0" marL="0" marR="0" rtl="0" algn="l">
              <a:lnSpc>
                <a:spcPct val="150000"/>
              </a:lnSpc>
              <a:spcBef>
                <a:spcPts val="0"/>
              </a:spcBef>
              <a:spcAft>
                <a:spcPts val="0"/>
              </a:spcAft>
              <a:buClr>
                <a:srgbClr val="7F7F7F"/>
              </a:buClr>
              <a:buSzPts val="4000"/>
              <a:buFont typeface="Montserrat"/>
              <a:buNone/>
            </a:pPr>
            <a:r>
              <a:rPr b="0" i="0" lang="en-US" sz="4000" u="none">
                <a:solidFill>
                  <a:srgbClr val="7F7F7F"/>
                </a:solidFill>
                <a:latin typeface="Montserrat"/>
                <a:ea typeface="Montserrat"/>
                <a:cs typeface="Montserrat"/>
                <a:sym typeface="Montserrat"/>
              </a:rPr>
              <a:t>Strategy </a:t>
            </a:r>
            <a:r>
              <a:rPr lang="en-US" sz="4000">
                <a:solidFill>
                  <a:srgbClr val="7F7F7F"/>
                </a:solidFill>
                <a:latin typeface="Montserrat"/>
                <a:ea typeface="Montserrat"/>
                <a:cs typeface="Montserrat"/>
                <a:sym typeface="Montserrat"/>
              </a:rPr>
              <a:t>or Mistake </a:t>
            </a:r>
            <a:r>
              <a:rPr b="0" i="0" lang="en-US" sz="4000" u="none">
                <a:solidFill>
                  <a:srgbClr val="7F7F7F"/>
                </a:solidFill>
                <a:latin typeface="Montserrat"/>
                <a:ea typeface="Montserrat"/>
                <a:cs typeface="Montserrat"/>
                <a:sym typeface="Montserrat"/>
              </a:rPr>
              <a:t>2</a:t>
            </a:r>
            <a:endParaRPr/>
          </a:p>
          <a:p>
            <a:pPr indent="0" lvl="0" marL="0" marR="0" rtl="0" algn="l">
              <a:lnSpc>
                <a:spcPct val="150000"/>
              </a:lnSpc>
              <a:spcBef>
                <a:spcPts val="0"/>
              </a:spcBef>
              <a:spcAft>
                <a:spcPts val="0"/>
              </a:spcAft>
              <a:buClr>
                <a:srgbClr val="000000"/>
              </a:buClr>
              <a:buSzPts val="4000"/>
              <a:buFont typeface="Helvetica Neue"/>
              <a:buNone/>
            </a:pPr>
            <a:r>
              <a:t/>
            </a:r>
            <a:endParaRPr b="0" i="0" sz="4000" u="none">
              <a:solidFill>
                <a:srgbClr val="7F7F7F"/>
              </a:solidFill>
              <a:latin typeface="Montserrat"/>
              <a:ea typeface="Montserrat"/>
              <a:cs typeface="Montserrat"/>
              <a:sym typeface="Montserrat"/>
            </a:endParaRPr>
          </a:p>
          <a:p>
            <a:pPr indent="0" lvl="0" marL="0" marR="0" rtl="0" algn="l">
              <a:lnSpc>
                <a:spcPct val="150000"/>
              </a:lnSpc>
              <a:spcBef>
                <a:spcPts val="0"/>
              </a:spcBef>
              <a:spcAft>
                <a:spcPts val="0"/>
              </a:spcAft>
              <a:buClr>
                <a:srgbClr val="7F7F7F"/>
              </a:buClr>
              <a:buSzPts val="4000"/>
              <a:buFont typeface="Montserrat"/>
              <a:buNone/>
            </a:pPr>
            <a:r>
              <a:rPr b="0" i="0" lang="en-US" sz="4000" u="none">
                <a:solidFill>
                  <a:srgbClr val="7F7F7F"/>
                </a:solidFill>
                <a:latin typeface="Montserrat"/>
                <a:ea typeface="Montserrat"/>
                <a:cs typeface="Montserrat"/>
                <a:sym typeface="Montserrat"/>
              </a:rPr>
              <a:t>Strategy </a:t>
            </a:r>
            <a:r>
              <a:rPr lang="en-US" sz="4000">
                <a:solidFill>
                  <a:srgbClr val="7F7F7F"/>
                </a:solidFill>
                <a:latin typeface="Montserrat"/>
                <a:ea typeface="Montserrat"/>
                <a:cs typeface="Montserrat"/>
                <a:sym typeface="Montserrat"/>
              </a:rPr>
              <a:t>or Mistake </a:t>
            </a:r>
            <a:r>
              <a:rPr b="0" i="0" lang="en-US" sz="4000" u="none">
                <a:solidFill>
                  <a:srgbClr val="7F7F7F"/>
                </a:solidFill>
                <a:latin typeface="Montserrat"/>
                <a:ea typeface="Montserrat"/>
                <a:cs typeface="Montserrat"/>
                <a:sym typeface="Montserrat"/>
              </a:rPr>
              <a:t>3</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6" name="Shape 266"/>
        <p:cNvGrpSpPr/>
        <p:nvPr/>
      </p:nvGrpSpPr>
      <p:grpSpPr>
        <a:xfrm>
          <a:off x="0" y="0"/>
          <a:ext cx="0" cy="0"/>
          <a:chOff x="0" y="0"/>
          <a:chExt cx="0" cy="0"/>
        </a:xfrm>
      </p:grpSpPr>
      <p:sp>
        <p:nvSpPr>
          <p:cNvPr id="267" name="Google Shape;267;p32"/>
          <p:cNvSpPr txBox="1"/>
          <p:nvPr/>
        </p:nvSpPr>
        <p:spPr>
          <a:xfrm>
            <a:off x="2401887" y="2317750"/>
            <a:ext cx="20232687" cy="1446212"/>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8800"/>
              <a:buFont typeface="Montserrat"/>
              <a:buNone/>
            </a:pPr>
            <a:r>
              <a:rPr b="1" i="0" lang="en-US" sz="8800" u="none">
                <a:solidFill>
                  <a:srgbClr val="000000"/>
                </a:solidFill>
                <a:latin typeface="Montserrat"/>
                <a:ea typeface="Montserrat"/>
                <a:cs typeface="Montserrat"/>
                <a:sym typeface="Montserrat"/>
              </a:rPr>
              <a:t> FAST ACTION BONUS </a:t>
            </a:r>
            <a:endParaRPr/>
          </a:p>
        </p:txBody>
      </p:sp>
      <p:pic>
        <p:nvPicPr>
          <p:cNvPr id="268" name="Google Shape;268;p32"/>
          <p:cNvPicPr preferRelativeResize="0"/>
          <p:nvPr/>
        </p:nvPicPr>
        <p:blipFill rotWithShape="1">
          <a:blip r:embed="rId3">
            <a:alphaModFix/>
          </a:blip>
          <a:srcRect b="0" l="12" r="11" t="0"/>
          <a:stretch/>
        </p:blipFill>
        <p:spPr>
          <a:xfrm>
            <a:off x="7704137" y="4440237"/>
            <a:ext cx="9848850" cy="5541962"/>
          </a:xfrm>
          <a:prstGeom prst="rect">
            <a:avLst/>
          </a:prstGeom>
          <a:noFill/>
          <a:ln>
            <a:noFill/>
          </a:ln>
        </p:spPr>
      </p:pic>
      <p:sp>
        <p:nvSpPr>
          <p:cNvPr id="269" name="Google Shape;269;p32"/>
          <p:cNvSpPr txBox="1"/>
          <p:nvPr/>
        </p:nvSpPr>
        <p:spPr>
          <a:xfrm>
            <a:off x="2513012" y="10668000"/>
            <a:ext cx="20231100" cy="1108075"/>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6600"/>
              <a:buFont typeface="Montserrat"/>
              <a:buNone/>
            </a:pPr>
            <a:r>
              <a:rPr b="1" i="0" lang="en-US" sz="6600" u="none">
                <a:solidFill>
                  <a:srgbClr val="000000"/>
                </a:solidFill>
                <a:latin typeface="Montserrat"/>
                <a:ea typeface="Montserrat"/>
                <a:cs typeface="Montserrat"/>
                <a:sym typeface="Montserrat"/>
              </a:rPr>
              <a:t>NAME OF BONUS</a:t>
            </a:r>
            <a:endParaRPr/>
          </a:p>
        </p:txBody>
      </p:sp>
      <p:sp>
        <p:nvSpPr>
          <p:cNvPr id="270" name="Google Shape;270;p32"/>
          <p:cNvSpPr txBox="1"/>
          <p:nvPr/>
        </p:nvSpPr>
        <p:spPr>
          <a:xfrm>
            <a:off x="6731000" y="11930062"/>
            <a:ext cx="11795125" cy="446087"/>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2300"/>
              <a:buFont typeface="Montserrat"/>
              <a:buNone/>
            </a:pPr>
            <a:r>
              <a:rPr b="0" i="0" lang="en-US" sz="2300" u="none">
                <a:solidFill>
                  <a:srgbClr val="000000"/>
                </a:solidFill>
                <a:latin typeface="Montserrat"/>
                <a:ea typeface="Montserrat"/>
                <a:cs typeface="Montserrat"/>
                <a:sym typeface="Montserrat"/>
              </a:rPr>
              <a:t>Outcome of bonus</a:t>
            </a:r>
            <a:endParaRPr/>
          </a:p>
        </p:txBody>
      </p:sp>
      <p:sp>
        <p:nvSpPr>
          <p:cNvPr id="271" name="Google Shape;271;p32"/>
          <p:cNvSpPr txBox="1"/>
          <p:nvPr/>
        </p:nvSpPr>
        <p:spPr>
          <a:xfrm>
            <a:off x="2513012" y="1344612"/>
            <a:ext cx="20231100" cy="923925"/>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5400"/>
              <a:buFont typeface="Montserrat"/>
              <a:buNone/>
            </a:pPr>
            <a:r>
              <a:rPr b="0" i="0" lang="en-US" sz="5400" u="none">
                <a:solidFill>
                  <a:srgbClr val="000000"/>
                </a:solidFill>
                <a:latin typeface="Montserrat"/>
                <a:ea typeface="Montserrat"/>
                <a:cs typeface="Montserrat"/>
                <a:sym typeface="Montserrat"/>
              </a:rPr>
              <a:t>PUT DEADLINE HERE FOR F.A.B</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5" name="Shape 275"/>
        <p:cNvGrpSpPr/>
        <p:nvPr/>
      </p:nvGrpSpPr>
      <p:grpSpPr>
        <a:xfrm>
          <a:off x="0" y="0"/>
          <a:ext cx="0" cy="0"/>
          <a:chOff x="0" y="0"/>
          <a:chExt cx="0" cy="0"/>
        </a:xfrm>
      </p:grpSpPr>
      <p:sp>
        <p:nvSpPr>
          <p:cNvPr id="276" name="Google Shape;276;p33"/>
          <p:cNvSpPr txBox="1"/>
          <p:nvPr/>
        </p:nvSpPr>
        <p:spPr>
          <a:xfrm>
            <a:off x="2401887" y="2317750"/>
            <a:ext cx="20232600" cy="1446900"/>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8800"/>
              <a:buFont typeface="Montserrat"/>
              <a:buNone/>
            </a:pPr>
            <a:r>
              <a:rPr b="1" i="0" lang="en-US" sz="8800" u="none">
                <a:solidFill>
                  <a:srgbClr val="000000"/>
                </a:solidFill>
                <a:latin typeface="Montserrat"/>
                <a:ea typeface="Montserrat"/>
                <a:cs typeface="Montserrat"/>
                <a:sym typeface="Montserrat"/>
              </a:rPr>
              <a:t> FAST ACTION BONUS </a:t>
            </a:r>
            <a:endParaRPr/>
          </a:p>
        </p:txBody>
      </p:sp>
      <p:sp>
        <p:nvSpPr>
          <p:cNvPr id="277" name="Google Shape;277;p33"/>
          <p:cNvSpPr txBox="1"/>
          <p:nvPr/>
        </p:nvSpPr>
        <p:spPr>
          <a:xfrm>
            <a:off x="2402637" y="6858000"/>
            <a:ext cx="20231100" cy="1108200"/>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6600"/>
              <a:buFont typeface="Montserrat"/>
              <a:buNone/>
            </a:pPr>
            <a:r>
              <a:rPr b="1" i="0" lang="en-US" sz="6600" u="none">
                <a:solidFill>
                  <a:srgbClr val="000000"/>
                </a:solidFill>
                <a:latin typeface="Montserrat"/>
                <a:ea typeface="Montserrat"/>
                <a:cs typeface="Montserrat"/>
                <a:sym typeface="Montserrat"/>
              </a:rPr>
              <a:t>NAME OF BONUS</a:t>
            </a:r>
            <a:endParaRPr/>
          </a:p>
        </p:txBody>
      </p:sp>
      <p:sp>
        <p:nvSpPr>
          <p:cNvPr id="278" name="Google Shape;278;p33"/>
          <p:cNvSpPr txBox="1"/>
          <p:nvPr/>
        </p:nvSpPr>
        <p:spPr>
          <a:xfrm>
            <a:off x="6620625" y="8394562"/>
            <a:ext cx="11795100" cy="446400"/>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2300"/>
              <a:buFont typeface="Montserrat"/>
              <a:buNone/>
            </a:pPr>
            <a:r>
              <a:rPr b="0" i="0" lang="en-US" sz="2300" u="none">
                <a:solidFill>
                  <a:srgbClr val="000000"/>
                </a:solidFill>
                <a:latin typeface="Montserrat"/>
                <a:ea typeface="Montserrat"/>
                <a:cs typeface="Montserrat"/>
                <a:sym typeface="Montserrat"/>
              </a:rPr>
              <a:t>Outcome of bonus</a:t>
            </a:r>
            <a:endParaRPr/>
          </a:p>
        </p:txBody>
      </p:sp>
      <p:sp>
        <p:nvSpPr>
          <p:cNvPr id="279" name="Google Shape;279;p33"/>
          <p:cNvSpPr txBox="1"/>
          <p:nvPr/>
        </p:nvSpPr>
        <p:spPr>
          <a:xfrm>
            <a:off x="2401887" y="3764650"/>
            <a:ext cx="20232600" cy="1446900"/>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8800"/>
              <a:buFont typeface="Montserrat"/>
              <a:buNone/>
            </a:pPr>
            <a:r>
              <a:rPr b="1" i="0" lang="en-US" sz="8800" u="none">
                <a:solidFill>
                  <a:srgbClr val="000000"/>
                </a:solidFill>
                <a:latin typeface="Montserrat"/>
                <a:ea typeface="Montserrat"/>
                <a:cs typeface="Montserrat"/>
                <a:sym typeface="Montserrat"/>
              </a:rPr>
              <a:t> </a:t>
            </a:r>
            <a:r>
              <a:rPr b="1" lang="en-US" sz="8800">
                <a:latin typeface="Montserrat"/>
                <a:ea typeface="Montserrat"/>
                <a:cs typeface="Montserrat"/>
                <a:sym typeface="Montserrat"/>
              </a:rPr>
              <a:t>DEADLINE: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3" name="Shape 283"/>
        <p:cNvGrpSpPr/>
        <p:nvPr/>
      </p:nvGrpSpPr>
      <p:grpSpPr>
        <a:xfrm>
          <a:off x="0" y="0"/>
          <a:ext cx="0" cy="0"/>
          <a:chOff x="0" y="0"/>
          <a:chExt cx="0" cy="0"/>
        </a:xfrm>
      </p:grpSpPr>
      <p:sp>
        <p:nvSpPr>
          <p:cNvPr id="284" name="Google Shape;284;p34"/>
          <p:cNvSpPr txBox="1"/>
          <p:nvPr/>
        </p:nvSpPr>
        <p:spPr>
          <a:xfrm>
            <a:off x="2074862" y="2163762"/>
            <a:ext cx="20232687" cy="1446212"/>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8800"/>
              <a:buFont typeface="Montserrat"/>
              <a:buNone/>
            </a:pPr>
            <a:r>
              <a:rPr b="1" i="0" lang="en-US" sz="8800" u="none">
                <a:solidFill>
                  <a:srgbClr val="000000"/>
                </a:solidFill>
                <a:latin typeface="Montserrat"/>
                <a:ea typeface="Montserrat"/>
                <a:cs typeface="Montserrat"/>
                <a:sym typeface="Montserrat"/>
              </a:rPr>
              <a:t>TAKE ACTION</a:t>
            </a:r>
            <a:endParaRPr/>
          </a:p>
        </p:txBody>
      </p:sp>
      <p:sp>
        <p:nvSpPr>
          <p:cNvPr id="285" name="Google Shape;285;p34"/>
          <p:cNvSpPr txBox="1"/>
          <p:nvPr/>
        </p:nvSpPr>
        <p:spPr>
          <a:xfrm>
            <a:off x="6584950" y="1285875"/>
            <a:ext cx="11212512" cy="708025"/>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4000"/>
              <a:buFont typeface="Montserrat"/>
              <a:buNone/>
            </a:pPr>
            <a:r>
              <a:rPr b="0" i="0" lang="en-US" sz="4000" u="none">
                <a:solidFill>
                  <a:srgbClr val="000000"/>
                </a:solidFill>
                <a:latin typeface="Montserrat"/>
                <a:ea typeface="Montserrat"/>
                <a:cs typeface="Montserrat"/>
                <a:sym typeface="Montserrat"/>
              </a:rPr>
              <a:t>RIGHT NOW</a:t>
            </a:r>
            <a:endParaRPr/>
          </a:p>
        </p:txBody>
      </p:sp>
      <p:sp>
        <p:nvSpPr>
          <p:cNvPr id="286" name="Google Shape;286;p34"/>
          <p:cNvSpPr txBox="1"/>
          <p:nvPr/>
        </p:nvSpPr>
        <p:spPr>
          <a:xfrm>
            <a:off x="6584950" y="5653087"/>
            <a:ext cx="11212512" cy="708025"/>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4000"/>
              <a:buFont typeface="Montserrat"/>
              <a:buNone/>
            </a:pPr>
            <a:r>
              <a:rPr b="0" i="0" lang="en-US" sz="4000" u="none">
                <a:solidFill>
                  <a:srgbClr val="000000"/>
                </a:solidFill>
                <a:latin typeface="Montserrat"/>
                <a:ea typeface="Montserrat"/>
                <a:cs typeface="Montserrat"/>
                <a:sym typeface="Montserrat"/>
              </a:rPr>
              <a:t>GO HERE</a:t>
            </a:r>
            <a:endParaRPr/>
          </a:p>
        </p:txBody>
      </p:sp>
      <p:sp>
        <p:nvSpPr>
          <p:cNvPr id="287" name="Google Shape;287;p34"/>
          <p:cNvSpPr txBox="1"/>
          <p:nvPr/>
        </p:nvSpPr>
        <p:spPr>
          <a:xfrm>
            <a:off x="2074862" y="6353175"/>
            <a:ext cx="20232600" cy="1446900"/>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8800"/>
              <a:buFont typeface="Montserrat"/>
              <a:buNone/>
            </a:pPr>
            <a:r>
              <a:rPr b="1" i="0" lang="en-US" sz="8800" u="none">
                <a:solidFill>
                  <a:srgbClr val="000000"/>
                </a:solidFill>
                <a:latin typeface="Montserrat"/>
                <a:ea typeface="Montserrat"/>
                <a:cs typeface="Montserrat"/>
                <a:sym typeface="Montserrat"/>
              </a:rPr>
              <a:t>WWW.</a:t>
            </a:r>
            <a:r>
              <a:rPr b="1" lang="en-US" sz="8800">
                <a:latin typeface="Montserrat"/>
                <a:ea typeface="Montserrat"/>
                <a:cs typeface="Montserrat"/>
                <a:sym typeface="Montserrat"/>
              </a:rPr>
              <a:t>MYAWESOMEOFFER</a:t>
            </a:r>
            <a:r>
              <a:rPr b="1" i="0" lang="en-US" sz="8800" u="none">
                <a:solidFill>
                  <a:srgbClr val="000000"/>
                </a:solidFill>
                <a:latin typeface="Montserrat"/>
                <a:ea typeface="Montserrat"/>
                <a:cs typeface="Montserrat"/>
                <a:sym typeface="Montserrat"/>
              </a:rPr>
              <a:t>.COM</a:t>
            </a:r>
            <a:endParaRPr/>
          </a:p>
        </p:txBody>
      </p:sp>
      <p:sp>
        <p:nvSpPr>
          <p:cNvPr id="288" name="Google Shape;288;p34"/>
          <p:cNvSpPr txBox="1"/>
          <p:nvPr/>
        </p:nvSpPr>
        <p:spPr>
          <a:xfrm>
            <a:off x="6584950" y="9680575"/>
            <a:ext cx="11212512" cy="708025"/>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4000"/>
              <a:buFont typeface="Montserrat"/>
              <a:buNone/>
            </a:pPr>
            <a:r>
              <a:rPr b="0" i="0" lang="en-US" sz="4000" u="none">
                <a:solidFill>
                  <a:srgbClr val="000000"/>
                </a:solidFill>
                <a:latin typeface="Montserrat"/>
                <a:ea typeface="Montserrat"/>
                <a:cs typeface="Montserrat"/>
                <a:sym typeface="Montserrat"/>
              </a:rPr>
              <a:t>CLICK</a:t>
            </a:r>
            <a:endParaRPr/>
          </a:p>
        </p:txBody>
      </p:sp>
      <p:sp>
        <p:nvSpPr>
          <p:cNvPr id="289" name="Google Shape;289;p34"/>
          <p:cNvSpPr txBox="1"/>
          <p:nvPr/>
        </p:nvSpPr>
        <p:spPr>
          <a:xfrm>
            <a:off x="8928100" y="10541000"/>
            <a:ext cx="6526212" cy="2124075"/>
          </a:xfrm>
          <a:prstGeom prst="rect">
            <a:avLst/>
          </a:prstGeom>
          <a:solidFill>
            <a:srgbClr val="5E5E5E"/>
          </a:solidFill>
          <a:ln>
            <a:noFill/>
          </a:ln>
        </p:spPr>
        <p:txBody>
          <a:bodyPr anchorCtr="0" anchor="ctr" bIns="71425" lIns="71425" spcFirstLastPara="1" rIns="71425" wrap="square" tIns="71425">
            <a:noAutofit/>
          </a:bodyPr>
          <a:lstStyle/>
          <a:p>
            <a:pPr indent="0" lvl="0" marL="0" marR="0" rtl="0" algn="ctr">
              <a:lnSpc>
                <a:spcPct val="100000"/>
              </a:lnSpc>
              <a:spcBef>
                <a:spcPts val="0"/>
              </a:spcBef>
              <a:spcAft>
                <a:spcPts val="0"/>
              </a:spcAft>
              <a:buClr>
                <a:srgbClr val="FFFFFF"/>
              </a:buClr>
              <a:buSzPts val="5500"/>
              <a:buFont typeface="Montserrat"/>
              <a:buNone/>
            </a:pPr>
            <a:r>
              <a:rPr b="1" i="0" lang="en-US" sz="5500" u="none">
                <a:solidFill>
                  <a:srgbClr val="FFFFFF"/>
                </a:solidFill>
                <a:latin typeface="Montserrat"/>
                <a:ea typeface="Montserrat"/>
                <a:cs typeface="Montserrat"/>
                <a:sym typeface="Montserrat"/>
              </a:rPr>
              <a:t>ENROLL NOW</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3" name="Shape 293"/>
        <p:cNvGrpSpPr/>
        <p:nvPr/>
      </p:nvGrpSpPr>
      <p:grpSpPr>
        <a:xfrm>
          <a:off x="0" y="0"/>
          <a:ext cx="0" cy="0"/>
          <a:chOff x="0" y="0"/>
          <a:chExt cx="0" cy="0"/>
        </a:xfrm>
      </p:grpSpPr>
      <p:sp>
        <p:nvSpPr>
          <p:cNvPr id="294" name="Google Shape;294;p35"/>
          <p:cNvSpPr txBox="1"/>
          <p:nvPr/>
        </p:nvSpPr>
        <p:spPr>
          <a:xfrm>
            <a:off x="-44450" y="10763250"/>
            <a:ext cx="24620537" cy="3043237"/>
          </a:xfrm>
          <a:prstGeom prst="rect">
            <a:avLst/>
          </a:prstGeom>
          <a:solidFill>
            <a:srgbClr val="D8D8D8"/>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None/>
            </a:pPr>
            <a:r>
              <a:t/>
            </a:r>
            <a:endParaRPr b="1" i="0" sz="3200" u="none">
              <a:solidFill>
                <a:srgbClr val="000000"/>
              </a:solidFill>
              <a:latin typeface="Helvetica Neue"/>
              <a:ea typeface="Helvetica Neue"/>
              <a:cs typeface="Helvetica Neue"/>
              <a:sym typeface="Helvetica Neue"/>
            </a:endParaRPr>
          </a:p>
        </p:txBody>
      </p:sp>
      <p:sp>
        <p:nvSpPr>
          <p:cNvPr id="295" name="Google Shape;295;p35"/>
          <p:cNvSpPr txBox="1"/>
          <p:nvPr/>
        </p:nvSpPr>
        <p:spPr>
          <a:xfrm>
            <a:off x="6291262" y="2997200"/>
            <a:ext cx="11799887" cy="1354137"/>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8200"/>
              <a:buFont typeface="Montserrat"/>
              <a:buNone/>
            </a:pPr>
            <a:r>
              <a:rPr b="1" i="0" lang="en-US" sz="8200" u="none">
                <a:solidFill>
                  <a:srgbClr val="000000"/>
                </a:solidFill>
                <a:latin typeface="Montserrat"/>
                <a:ea typeface="Montserrat"/>
                <a:cs typeface="Montserrat"/>
                <a:sym typeface="Montserrat"/>
              </a:rPr>
              <a:t>YOUR QUESTIONS</a:t>
            </a:r>
            <a:endParaRPr/>
          </a:p>
        </p:txBody>
      </p:sp>
      <p:sp>
        <p:nvSpPr>
          <p:cNvPr id="296" name="Google Shape;296;p35"/>
          <p:cNvSpPr txBox="1"/>
          <p:nvPr/>
        </p:nvSpPr>
        <p:spPr>
          <a:xfrm>
            <a:off x="3175000" y="5573712"/>
            <a:ext cx="18178462" cy="2092325"/>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6500"/>
              <a:buFont typeface="Montserrat"/>
              <a:buNone/>
            </a:pPr>
            <a:r>
              <a:rPr b="0" i="0" lang="en-US" sz="6500" u="none">
                <a:solidFill>
                  <a:srgbClr val="000000"/>
                </a:solidFill>
                <a:latin typeface="Montserrat"/>
                <a:ea typeface="Montserrat"/>
                <a:cs typeface="Montserrat"/>
                <a:sym typeface="Montserrat"/>
              </a:rPr>
              <a:t>Question 1: Put your question or objection here to re-frame</a:t>
            </a:r>
            <a:endParaRPr/>
          </a:p>
        </p:txBody>
      </p:sp>
      <p:sp>
        <p:nvSpPr>
          <p:cNvPr id="297" name="Google Shape;297;p35"/>
          <p:cNvSpPr txBox="1"/>
          <p:nvPr/>
        </p:nvSpPr>
        <p:spPr>
          <a:xfrm>
            <a:off x="2074862" y="11587162"/>
            <a:ext cx="20232600" cy="1446900"/>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8800"/>
              <a:buFont typeface="Montserrat"/>
              <a:buNone/>
            </a:pPr>
            <a:r>
              <a:rPr b="1" i="0" lang="en-US" sz="8800" u="none">
                <a:solidFill>
                  <a:srgbClr val="000000"/>
                </a:solidFill>
                <a:latin typeface="Montserrat"/>
                <a:ea typeface="Montserrat"/>
                <a:cs typeface="Montserrat"/>
                <a:sym typeface="Montserrat"/>
              </a:rPr>
              <a:t>WWW.</a:t>
            </a:r>
            <a:r>
              <a:rPr b="1" lang="en-US" sz="8800">
                <a:latin typeface="Montserrat"/>
                <a:ea typeface="Montserrat"/>
                <a:cs typeface="Montserrat"/>
                <a:sym typeface="Montserrat"/>
              </a:rPr>
              <a:t>MYAWESOMEOFFER</a:t>
            </a:r>
            <a:r>
              <a:rPr b="1" i="0" lang="en-US" sz="8800" u="none">
                <a:solidFill>
                  <a:srgbClr val="000000"/>
                </a:solidFill>
                <a:latin typeface="Montserrat"/>
                <a:ea typeface="Montserrat"/>
                <a:cs typeface="Montserrat"/>
                <a:sym typeface="Montserrat"/>
              </a:rPr>
              <a:t>.COM</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1" name="Shape 301"/>
        <p:cNvGrpSpPr/>
        <p:nvPr/>
      </p:nvGrpSpPr>
      <p:grpSpPr>
        <a:xfrm>
          <a:off x="0" y="0"/>
          <a:ext cx="0" cy="0"/>
          <a:chOff x="0" y="0"/>
          <a:chExt cx="0" cy="0"/>
        </a:xfrm>
      </p:grpSpPr>
      <p:sp>
        <p:nvSpPr>
          <p:cNvPr id="302" name="Google Shape;302;p36"/>
          <p:cNvSpPr txBox="1"/>
          <p:nvPr/>
        </p:nvSpPr>
        <p:spPr>
          <a:xfrm>
            <a:off x="-44450" y="10763250"/>
            <a:ext cx="24620537" cy="3043237"/>
          </a:xfrm>
          <a:prstGeom prst="rect">
            <a:avLst/>
          </a:prstGeom>
          <a:solidFill>
            <a:srgbClr val="D8D8D8"/>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None/>
            </a:pPr>
            <a:r>
              <a:t/>
            </a:r>
            <a:endParaRPr b="1" i="0" sz="3200" u="none">
              <a:solidFill>
                <a:srgbClr val="000000"/>
              </a:solidFill>
              <a:latin typeface="Helvetica Neue"/>
              <a:ea typeface="Helvetica Neue"/>
              <a:cs typeface="Helvetica Neue"/>
              <a:sym typeface="Helvetica Neue"/>
            </a:endParaRPr>
          </a:p>
        </p:txBody>
      </p:sp>
      <p:sp>
        <p:nvSpPr>
          <p:cNvPr id="303" name="Google Shape;303;p36"/>
          <p:cNvSpPr txBox="1"/>
          <p:nvPr/>
        </p:nvSpPr>
        <p:spPr>
          <a:xfrm>
            <a:off x="6291262" y="2997200"/>
            <a:ext cx="11799887" cy="1354137"/>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8200"/>
              <a:buFont typeface="Montserrat"/>
              <a:buNone/>
            </a:pPr>
            <a:r>
              <a:rPr b="1" i="0" lang="en-US" sz="8200" u="none">
                <a:solidFill>
                  <a:srgbClr val="000000"/>
                </a:solidFill>
                <a:latin typeface="Montserrat"/>
                <a:ea typeface="Montserrat"/>
                <a:cs typeface="Montserrat"/>
                <a:sym typeface="Montserrat"/>
              </a:rPr>
              <a:t>YOUR QUESTIONS</a:t>
            </a:r>
            <a:endParaRPr/>
          </a:p>
        </p:txBody>
      </p:sp>
      <p:sp>
        <p:nvSpPr>
          <p:cNvPr id="304" name="Google Shape;304;p36"/>
          <p:cNvSpPr txBox="1"/>
          <p:nvPr/>
        </p:nvSpPr>
        <p:spPr>
          <a:xfrm>
            <a:off x="3175000" y="5573712"/>
            <a:ext cx="18178462" cy="2092325"/>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6500"/>
              <a:buFont typeface="Montserrat"/>
              <a:buNone/>
            </a:pPr>
            <a:r>
              <a:rPr b="0" i="0" lang="en-US" sz="6500" u="none">
                <a:solidFill>
                  <a:srgbClr val="000000"/>
                </a:solidFill>
                <a:latin typeface="Montserrat"/>
                <a:ea typeface="Montserrat"/>
                <a:cs typeface="Montserrat"/>
                <a:sym typeface="Montserrat"/>
              </a:rPr>
              <a:t>Question 2: Put your question or objection here to re-frame</a:t>
            </a:r>
            <a:endParaRPr/>
          </a:p>
        </p:txBody>
      </p:sp>
      <p:sp>
        <p:nvSpPr>
          <p:cNvPr id="305" name="Google Shape;305;p36"/>
          <p:cNvSpPr txBox="1"/>
          <p:nvPr/>
        </p:nvSpPr>
        <p:spPr>
          <a:xfrm>
            <a:off x="2074862" y="11587162"/>
            <a:ext cx="20232600" cy="1446900"/>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8800"/>
              <a:buFont typeface="Montserrat"/>
              <a:buNone/>
            </a:pPr>
            <a:r>
              <a:rPr b="1" i="0" lang="en-US" sz="8800" u="none">
                <a:solidFill>
                  <a:srgbClr val="000000"/>
                </a:solidFill>
                <a:latin typeface="Montserrat"/>
                <a:ea typeface="Montserrat"/>
                <a:cs typeface="Montserrat"/>
                <a:sym typeface="Montserrat"/>
              </a:rPr>
              <a:t>WWW.</a:t>
            </a:r>
            <a:r>
              <a:rPr b="1" lang="en-US" sz="8800">
                <a:latin typeface="Montserrat"/>
                <a:ea typeface="Montserrat"/>
                <a:cs typeface="Montserrat"/>
                <a:sym typeface="Montserrat"/>
              </a:rPr>
              <a:t>MYAWESOMEOFFER</a:t>
            </a:r>
            <a:r>
              <a:rPr b="1" i="0" lang="en-US" sz="8800" u="none">
                <a:solidFill>
                  <a:srgbClr val="000000"/>
                </a:solidFill>
                <a:latin typeface="Montserrat"/>
                <a:ea typeface="Montserrat"/>
                <a:cs typeface="Montserrat"/>
                <a:sym typeface="Montserrat"/>
              </a:rPr>
              <a:t>.COM</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9" name="Shape 309"/>
        <p:cNvGrpSpPr/>
        <p:nvPr/>
      </p:nvGrpSpPr>
      <p:grpSpPr>
        <a:xfrm>
          <a:off x="0" y="0"/>
          <a:ext cx="0" cy="0"/>
          <a:chOff x="0" y="0"/>
          <a:chExt cx="0" cy="0"/>
        </a:xfrm>
      </p:grpSpPr>
      <p:sp>
        <p:nvSpPr>
          <p:cNvPr id="310" name="Google Shape;310;p37"/>
          <p:cNvSpPr txBox="1"/>
          <p:nvPr/>
        </p:nvSpPr>
        <p:spPr>
          <a:xfrm>
            <a:off x="-44450" y="10763250"/>
            <a:ext cx="24620537" cy="3043237"/>
          </a:xfrm>
          <a:prstGeom prst="rect">
            <a:avLst/>
          </a:prstGeom>
          <a:solidFill>
            <a:srgbClr val="D8D8D8"/>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None/>
            </a:pPr>
            <a:r>
              <a:t/>
            </a:r>
            <a:endParaRPr b="1" i="0" sz="3200" u="none">
              <a:solidFill>
                <a:srgbClr val="000000"/>
              </a:solidFill>
              <a:latin typeface="Helvetica Neue"/>
              <a:ea typeface="Helvetica Neue"/>
              <a:cs typeface="Helvetica Neue"/>
              <a:sym typeface="Helvetica Neue"/>
            </a:endParaRPr>
          </a:p>
        </p:txBody>
      </p:sp>
      <p:sp>
        <p:nvSpPr>
          <p:cNvPr id="311" name="Google Shape;311;p37"/>
          <p:cNvSpPr txBox="1"/>
          <p:nvPr/>
        </p:nvSpPr>
        <p:spPr>
          <a:xfrm>
            <a:off x="6291262" y="2997200"/>
            <a:ext cx="11799887" cy="1354137"/>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8200"/>
              <a:buFont typeface="Montserrat"/>
              <a:buNone/>
            </a:pPr>
            <a:r>
              <a:rPr b="1" i="0" lang="en-US" sz="8200" u="none">
                <a:solidFill>
                  <a:srgbClr val="000000"/>
                </a:solidFill>
                <a:latin typeface="Montserrat"/>
                <a:ea typeface="Montserrat"/>
                <a:cs typeface="Montserrat"/>
                <a:sym typeface="Montserrat"/>
              </a:rPr>
              <a:t>YOUR QUESTIONS</a:t>
            </a:r>
            <a:endParaRPr/>
          </a:p>
        </p:txBody>
      </p:sp>
      <p:sp>
        <p:nvSpPr>
          <p:cNvPr id="312" name="Google Shape;312;p37"/>
          <p:cNvSpPr txBox="1"/>
          <p:nvPr/>
        </p:nvSpPr>
        <p:spPr>
          <a:xfrm>
            <a:off x="3175000" y="5573712"/>
            <a:ext cx="18178462" cy="2092325"/>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6500"/>
              <a:buFont typeface="Montserrat"/>
              <a:buNone/>
            </a:pPr>
            <a:r>
              <a:rPr b="0" i="0" lang="en-US" sz="6500" u="none">
                <a:solidFill>
                  <a:srgbClr val="000000"/>
                </a:solidFill>
                <a:latin typeface="Montserrat"/>
                <a:ea typeface="Montserrat"/>
                <a:cs typeface="Montserrat"/>
                <a:sym typeface="Montserrat"/>
              </a:rPr>
              <a:t>Question 3: Put your question or objection here to re-frame</a:t>
            </a:r>
            <a:endParaRPr/>
          </a:p>
        </p:txBody>
      </p:sp>
      <p:sp>
        <p:nvSpPr>
          <p:cNvPr id="313" name="Google Shape;313;p37"/>
          <p:cNvSpPr txBox="1"/>
          <p:nvPr/>
        </p:nvSpPr>
        <p:spPr>
          <a:xfrm>
            <a:off x="2074862" y="11587162"/>
            <a:ext cx="20232600" cy="1446900"/>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8800"/>
              <a:buFont typeface="Montserrat"/>
              <a:buNone/>
            </a:pPr>
            <a:r>
              <a:rPr b="1" i="0" lang="en-US" sz="8800" u="none">
                <a:solidFill>
                  <a:srgbClr val="000000"/>
                </a:solidFill>
                <a:latin typeface="Montserrat"/>
                <a:ea typeface="Montserrat"/>
                <a:cs typeface="Montserrat"/>
                <a:sym typeface="Montserrat"/>
              </a:rPr>
              <a:t>WWW.</a:t>
            </a:r>
            <a:r>
              <a:rPr b="1" lang="en-US" sz="8800">
                <a:latin typeface="Montserrat"/>
                <a:ea typeface="Montserrat"/>
                <a:cs typeface="Montserrat"/>
                <a:sym typeface="Montserrat"/>
              </a:rPr>
              <a:t>MYAWESOMEOFFER</a:t>
            </a:r>
            <a:r>
              <a:rPr b="1" i="0" lang="en-US" sz="8800" u="none">
                <a:solidFill>
                  <a:srgbClr val="000000"/>
                </a:solidFill>
                <a:latin typeface="Montserrat"/>
                <a:ea typeface="Montserrat"/>
                <a:cs typeface="Montserrat"/>
                <a:sym typeface="Montserrat"/>
              </a:rPr>
              <a:t>.COM</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7" name="Shape 317"/>
        <p:cNvGrpSpPr/>
        <p:nvPr/>
      </p:nvGrpSpPr>
      <p:grpSpPr>
        <a:xfrm>
          <a:off x="0" y="0"/>
          <a:ext cx="0" cy="0"/>
          <a:chOff x="0" y="0"/>
          <a:chExt cx="0" cy="0"/>
        </a:xfrm>
      </p:grpSpPr>
      <p:sp>
        <p:nvSpPr>
          <p:cNvPr id="318" name="Google Shape;318;p38"/>
          <p:cNvSpPr txBox="1"/>
          <p:nvPr/>
        </p:nvSpPr>
        <p:spPr>
          <a:xfrm>
            <a:off x="2074862" y="2163762"/>
            <a:ext cx="20232600" cy="1446900"/>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8800"/>
              <a:buFont typeface="Montserrat"/>
              <a:buNone/>
            </a:pPr>
            <a:r>
              <a:rPr b="1" i="0" lang="en-US" sz="8800" u="none">
                <a:solidFill>
                  <a:srgbClr val="000000"/>
                </a:solidFill>
                <a:latin typeface="Montserrat"/>
                <a:ea typeface="Montserrat"/>
                <a:cs typeface="Montserrat"/>
                <a:sym typeface="Montserrat"/>
              </a:rPr>
              <a:t>TAKE ACTION</a:t>
            </a:r>
            <a:endParaRPr/>
          </a:p>
        </p:txBody>
      </p:sp>
      <p:sp>
        <p:nvSpPr>
          <p:cNvPr id="319" name="Google Shape;319;p38"/>
          <p:cNvSpPr txBox="1"/>
          <p:nvPr/>
        </p:nvSpPr>
        <p:spPr>
          <a:xfrm>
            <a:off x="6584950" y="1285875"/>
            <a:ext cx="11212500" cy="708000"/>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4000"/>
              <a:buFont typeface="Montserrat"/>
              <a:buNone/>
            </a:pPr>
            <a:r>
              <a:rPr b="0" i="0" lang="en-US" sz="4000" u="none">
                <a:solidFill>
                  <a:srgbClr val="000000"/>
                </a:solidFill>
                <a:latin typeface="Montserrat"/>
                <a:ea typeface="Montserrat"/>
                <a:cs typeface="Montserrat"/>
                <a:sym typeface="Montserrat"/>
              </a:rPr>
              <a:t>RIGHT NOW</a:t>
            </a:r>
            <a:endParaRPr/>
          </a:p>
        </p:txBody>
      </p:sp>
      <p:sp>
        <p:nvSpPr>
          <p:cNvPr id="320" name="Google Shape;320;p38"/>
          <p:cNvSpPr txBox="1"/>
          <p:nvPr/>
        </p:nvSpPr>
        <p:spPr>
          <a:xfrm>
            <a:off x="6584950" y="5653087"/>
            <a:ext cx="11212500" cy="708000"/>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4000"/>
              <a:buFont typeface="Montserrat"/>
              <a:buNone/>
            </a:pPr>
            <a:r>
              <a:rPr b="0" i="0" lang="en-US" sz="4000" u="none">
                <a:solidFill>
                  <a:srgbClr val="000000"/>
                </a:solidFill>
                <a:latin typeface="Montserrat"/>
                <a:ea typeface="Montserrat"/>
                <a:cs typeface="Montserrat"/>
                <a:sym typeface="Montserrat"/>
              </a:rPr>
              <a:t>GO HERE</a:t>
            </a:r>
            <a:endParaRPr/>
          </a:p>
        </p:txBody>
      </p:sp>
      <p:sp>
        <p:nvSpPr>
          <p:cNvPr id="321" name="Google Shape;321;p38"/>
          <p:cNvSpPr txBox="1"/>
          <p:nvPr/>
        </p:nvSpPr>
        <p:spPr>
          <a:xfrm>
            <a:off x="6584950" y="9680575"/>
            <a:ext cx="11212500" cy="708000"/>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4000"/>
              <a:buFont typeface="Montserrat"/>
              <a:buNone/>
            </a:pPr>
            <a:r>
              <a:rPr b="0" i="0" lang="en-US" sz="4000" u="none">
                <a:solidFill>
                  <a:srgbClr val="000000"/>
                </a:solidFill>
                <a:latin typeface="Montserrat"/>
                <a:ea typeface="Montserrat"/>
                <a:cs typeface="Montserrat"/>
                <a:sym typeface="Montserrat"/>
              </a:rPr>
              <a:t>CLICK</a:t>
            </a:r>
            <a:endParaRPr/>
          </a:p>
        </p:txBody>
      </p:sp>
      <p:sp>
        <p:nvSpPr>
          <p:cNvPr id="322" name="Google Shape;322;p38"/>
          <p:cNvSpPr txBox="1"/>
          <p:nvPr/>
        </p:nvSpPr>
        <p:spPr>
          <a:xfrm>
            <a:off x="8928100" y="10541000"/>
            <a:ext cx="6526200" cy="2124000"/>
          </a:xfrm>
          <a:prstGeom prst="rect">
            <a:avLst/>
          </a:prstGeom>
          <a:solidFill>
            <a:srgbClr val="5E5E5E"/>
          </a:solidFill>
          <a:ln>
            <a:noFill/>
          </a:ln>
        </p:spPr>
        <p:txBody>
          <a:bodyPr anchorCtr="0" anchor="ctr" bIns="71425" lIns="71425" spcFirstLastPara="1" rIns="71425" wrap="square" tIns="71425">
            <a:noAutofit/>
          </a:bodyPr>
          <a:lstStyle/>
          <a:p>
            <a:pPr indent="0" lvl="0" marL="0" marR="0" rtl="0" algn="ctr">
              <a:lnSpc>
                <a:spcPct val="100000"/>
              </a:lnSpc>
              <a:spcBef>
                <a:spcPts val="0"/>
              </a:spcBef>
              <a:spcAft>
                <a:spcPts val="0"/>
              </a:spcAft>
              <a:buClr>
                <a:srgbClr val="FFFFFF"/>
              </a:buClr>
              <a:buSzPts val="5500"/>
              <a:buFont typeface="Montserrat"/>
              <a:buNone/>
            </a:pPr>
            <a:r>
              <a:rPr b="1" i="0" lang="en-US" sz="5500" u="none">
                <a:solidFill>
                  <a:srgbClr val="FFFFFF"/>
                </a:solidFill>
                <a:latin typeface="Montserrat"/>
                <a:ea typeface="Montserrat"/>
                <a:cs typeface="Montserrat"/>
                <a:sym typeface="Montserrat"/>
              </a:rPr>
              <a:t>ENROLL NOW</a:t>
            </a:r>
            <a:endParaRPr/>
          </a:p>
        </p:txBody>
      </p:sp>
      <p:sp>
        <p:nvSpPr>
          <p:cNvPr id="323" name="Google Shape;323;p38"/>
          <p:cNvSpPr txBox="1"/>
          <p:nvPr/>
        </p:nvSpPr>
        <p:spPr>
          <a:xfrm>
            <a:off x="2074862" y="6353175"/>
            <a:ext cx="20232600" cy="1446900"/>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8800"/>
              <a:buFont typeface="Montserrat"/>
              <a:buNone/>
            </a:pPr>
            <a:r>
              <a:rPr b="1" i="0" lang="en-US" sz="8800" u="none">
                <a:solidFill>
                  <a:srgbClr val="000000"/>
                </a:solidFill>
                <a:latin typeface="Montserrat"/>
                <a:ea typeface="Montserrat"/>
                <a:cs typeface="Montserrat"/>
                <a:sym typeface="Montserrat"/>
              </a:rPr>
              <a:t>WWW.</a:t>
            </a:r>
            <a:r>
              <a:rPr b="1" lang="en-US" sz="8800">
                <a:latin typeface="Montserrat"/>
                <a:ea typeface="Montserrat"/>
                <a:cs typeface="Montserrat"/>
                <a:sym typeface="Montserrat"/>
              </a:rPr>
              <a:t>MYAWESOMEOFFER</a:t>
            </a:r>
            <a:r>
              <a:rPr b="1" i="0" lang="en-US" sz="8800" u="none">
                <a:solidFill>
                  <a:srgbClr val="000000"/>
                </a:solidFill>
                <a:latin typeface="Montserrat"/>
                <a:ea typeface="Montserrat"/>
                <a:cs typeface="Montserrat"/>
                <a:sym typeface="Montserrat"/>
              </a:rPr>
              <a:t>.COM</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9" name="Shape 69"/>
        <p:cNvGrpSpPr/>
        <p:nvPr/>
      </p:nvGrpSpPr>
      <p:grpSpPr>
        <a:xfrm>
          <a:off x="0" y="0"/>
          <a:ext cx="0" cy="0"/>
          <a:chOff x="0" y="0"/>
          <a:chExt cx="0" cy="0"/>
        </a:xfrm>
      </p:grpSpPr>
      <p:sp>
        <p:nvSpPr>
          <p:cNvPr id="70" name="Google Shape;70;p15"/>
          <p:cNvSpPr txBox="1"/>
          <p:nvPr/>
        </p:nvSpPr>
        <p:spPr>
          <a:xfrm>
            <a:off x="4970462" y="2030412"/>
            <a:ext cx="13400087" cy="1384300"/>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8400"/>
              <a:buFont typeface="Montserrat"/>
              <a:buNone/>
            </a:pPr>
            <a:r>
              <a:rPr b="1" i="0" lang="en-US" sz="8400" u="none">
                <a:solidFill>
                  <a:srgbClr val="000000"/>
                </a:solidFill>
                <a:latin typeface="Montserrat"/>
                <a:ea typeface="Montserrat"/>
                <a:cs typeface="Montserrat"/>
                <a:sym typeface="Montserrat"/>
              </a:rPr>
              <a:t>THE REALITY</a:t>
            </a:r>
            <a:endParaRPr/>
          </a:p>
        </p:txBody>
      </p:sp>
      <p:sp>
        <p:nvSpPr>
          <p:cNvPr id="71" name="Google Shape;71;p15"/>
          <p:cNvSpPr txBox="1"/>
          <p:nvPr/>
        </p:nvSpPr>
        <p:spPr>
          <a:xfrm>
            <a:off x="1358900" y="4281487"/>
            <a:ext cx="6940550" cy="911225"/>
          </a:xfrm>
          <a:prstGeom prst="rect">
            <a:avLst/>
          </a:prstGeom>
          <a:noFill/>
          <a:ln>
            <a:noFill/>
          </a:ln>
        </p:spPr>
        <p:txBody>
          <a:bodyPr anchorCtr="0" anchor="t" bIns="45700" lIns="45700" spcFirstLastPara="1" rIns="45700" wrap="square" tIns="45700">
            <a:spAutoFit/>
          </a:bodyPr>
          <a:lstStyle/>
          <a:p>
            <a:pPr indent="0" lvl="0" marL="0" marR="0" rtl="0" algn="ctr">
              <a:lnSpc>
                <a:spcPct val="150000"/>
              </a:lnSpc>
              <a:spcBef>
                <a:spcPts val="0"/>
              </a:spcBef>
              <a:spcAft>
                <a:spcPts val="0"/>
              </a:spcAft>
              <a:buClr>
                <a:srgbClr val="7F7F7F"/>
              </a:buClr>
              <a:buSzPts val="4000"/>
              <a:buFont typeface="Montserrat"/>
              <a:buNone/>
            </a:pPr>
            <a:r>
              <a:rPr b="0" i="0" lang="en-US" sz="4000" u="none">
                <a:solidFill>
                  <a:srgbClr val="7F7F7F"/>
                </a:solidFill>
                <a:latin typeface="Montserrat"/>
                <a:ea typeface="Montserrat"/>
                <a:cs typeface="Montserrat"/>
                <a:sym typeface="Montserrat"/>
              </a:rPr>
              <a:t>PROBLEM 1</a:t>
            </a:r>
            <a:endParaRPr/>
          </a:p>
        </p:txBody>
      </p:sp>
      <p:sp>
        <p:nvSpPr>
          <p:cNvPr id="72" name="Google Shape;72;p15"/>
          <p:cNvSpPr txBox="1"/>
          <p:nvPr/>
        </p:nvSpPr>
        <p:spPr>
          <a:xfrm>
            <a:off x="8720137" y="4281487"/>
            <a:ext cx="6942137" cy="911225"/>
          </a:xfrm>
          <a:prstGeom prst="rect">
            <a:avLst/>
          </a:prstGeom>
          <a:noFill/>
          <a:ln>
            <a:noFill/>
          </a:ln>
        </p:spPr>
        <p:txBody>
          <a:bodyPr anchorCtr="0" anchor="t" bIns="45700" lIns="45700" spcFirstLastPara="1" rIns="45700" wrap="square" tIns="45700">
            <a:spAutoFit/>
          </a:bodyPr>
          <a:lstStyle/>
          <a:p>
            <a:pPr indent="0" lvl="0" marL="0" marR="0" rtl="0" algn="ctr">
              <a:lnSpc>
                <a:spcPct val="150000"/>
              </a:lnSpc>
              <a:spcBef>
                <a:spcPts val="0"/>
              </a:spcBef>
              <a:spcAft>
                <a:spcPts val="0"/>
              </a:spcAft>
              <a:buClr>
                <a:srgbClr val="7F7F7F"/>
              </a:buClr>
              <a:buSzPts val="4000"/>
              <a:buFont typeface="Montserrat"/>
              <a:buNone/>
            </a:pPr>
            <a:r>
              <a:rPr b="0" i="0" lang="en-US" sz="4000" u="none">
                <a:solidFill>
                  <a:srgbClr val="7F7F7F"/>
                </a:solidFill>
                <a:latin typeface="Montserrat"/>
                <a:ea typeface="Montserrat"/>
                <a:cs typeface="Montserrat"/>
                <a:sym typeface="Montserrat"/>
              </a:rPr>
              <a:t>PROBLEM 2</a:t>
            </a:r>
            <a:endParaRPr/>
          </a:p>
        </p:txBody>
      </p:sp>
      <p:sp>
        <p:nvSpPr>
          <p:cNvPr id="73" name="Google Shape;73;p15"/>
          <p:cNvSpPr txBox="1"/>
          <p:nvPr/>
        </p:nvSpPr>
        <p:spPr>
          <a:xfrm>
            <a:off x="16082962" y="4281487"/>
            <a:ext cx="6940550" cy="911225"/>
          </a:xfrm>
          <a:prstGeom prst="rect">
            <a:avLst/>
          </a:prstGeom>
          <a:noFill/>
          <a:ln>
            <a:noFill/>
          </a:ln>
        </p:spPr>
        <p:txBody>
          <a:bodyPr anchorCtr="0" anchor="t" bIns="45700" lIns="45700" spcFirstLastPara="1" rIns="45700" wrap="square" tIns="45700">
            <a:spAutoFit/>
          </a:bodyPr>
          <a:lstStyle/>
          <a:p>
            <a:pPr indent="0" lvl="0" marL="0" marR="0" rtl="0" algn="ctr">
              <a:lnSpc>
                <a:spcPct val="150000"/>
              </a:lnSpc>
              <a:spcBef>
                <a:spcPts val="0"/>
              </a:spcBef>
              <a:spcAft>
                <a:spcPts val="0"/>
              </a:spcAft>
              <a:buClr>
                <a:srgbClr val="7F7F7F"/>
              </a:buClr>
              <a:buSzPts val="4000"/>
              <a:buFont typeface="Montserrat"/>
              <a:buNone/>
            </a:pPr>
            <a:r>
              <a:rPr b="0" i="0" lang="en-US" sz="4000" u="none">
                <a:solidFill>
                  <a:srgbClr val="7F7F7F"/>
                </a:solidFill>
                <a:latin typeface="Montserrat"/>
                <a:ea typeface="Montserrat"/>
                <a:cs typeface="Montserrat"/>
                <a:sym typeface="Montserrat"/>
              </a:rPr>
              <a:t>PROBLEM 2</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7" name="Shape 77"/>
        <p:cNvGrpSpPr/>
        <p:nvPr/>
      </p:nvGrpSpPr>
      <p:grpSpPr>
        <a:xfrm>
          <a:off x="0" y="0"/>
          <a:ext cx="0" cy="0"/>
          <a:chOff x="0" y="0"/>
          <a:chExt cx="0" cy="0"/>
        </a:xfrm>
      </p:grpSpPr>
      <p:sp>
        <p:nvSpPr>
          <p:cNvPr id="78" name="Google Shape;78;p16"/>
          <p:cNvSpPr txBox="1"/>
          <p:nvPr/>
        </p:nvSpPr>
        <p:spPr>
          <a:xfrm>
            <a:off x="2074862" y="6430962"/>
            <a:ext cx="20232600" cy="1446900"/>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8800"/>
              <a:buFont typeface="Montserrat"/>
              <a:buNone/>
            </a:pPr>
            <a:r>
              <a:rPr b="1" i="0" lang="en-US" sz="8800" u="none">
                <a:solidFill>
                  <a:srgbClr val="000000"/>
                </a:solidFill>
                <a:latin typeface="Montserrat"/>
                <a:ea typeface="Montserrat"/>
                <a:cs typeface="Montserrat"/>
                <a:sym typeface="Montserrat"/>
              </a:rPr>
              <a:t>IMAGINE</a:t>
            </a:r>
            <a:r>
              <a:rPr b="1" lang="en-US" sz="8800">
                <a:latin typeface="Montserrat"/>
                <a:ea typeface="Montserrat"/>
                <a:cs typeface="Montserrat"/>
                <a:sym typeface="Montserrat"/>
              </a:rPr>
              <a:t>…</a:t>
            </a:r>
            <a:endParaRPr/>
          </a:p>
        </p:txBody>
      </p:sp>
      <p:sp>
        <p:nvSpPr>
          <p:cNvPr id="79" name="Google Shape;79;p16"/>
          <p:cNvSpPr txBox="1"/>
          <p:nvPr/>
        </p:nvSpPr>
        <p:spPr>
          <a:xfrm>
            <a:off x="6584950" y="5394325"/>
            <a:ext cx="11212512" cy="708025"/>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4000"/>
              <a:buFont typeface="Montserrat"/>
              <a:buNone/>
            </a:pPr>
            <a:r>
              <a:rPr lang="en-US" sz="4000">
                <a:latin typeface="Montserrat"/>
                <a:ea typeface="Montserrat"/>
                <a:cs typeface="Montserrat"/>
                <a:sym typeface="Montserrat"/>
              </a:rPr>
              <a:t>POSSIBILITY | </a:t>
            </a:r>
            <a:r>
              <a:rPr b="0" i="0" lang="en-US" sz="4000" u="none">
                <a:solidFill>
                  <a:srgbClr val="000000"/>
                </a:solidFill>
                <a:latin typeface="Montserrat"/>
                <a:ea typeface="Montserrat"/>
                <a:cs typeface="Montserrat"/>
                <a:sym typeface="Montserrat"/>
              </a:rPr>
              <a:t> FUTURE PACING</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3" name="Shape 83"/>
        <p:cNvGrpSpPr/>
        <p:nvPr/>
      </p:nvGrpSpPr>
      <p:grpSpPr>
        <a:xfrm>
          <a:off x="0" y="0"/>
          <a:ext cx="0" cy="0"/>
          <a:chOff x="0" y="0"/>
          <a:chExt cx="0" cy="0"/>
        </a:xfrm>
      </p:grpSpPr>
      <p:sp>
        <p:nvSpPr>
          <p:cNvPr id="84" name="Google Shape;84;p17"/>
          <p:cNvSpPr txBox="1"/>
          <p:nvPr/>
        </p:nvSpPr>
        <p:spPr>
          <a:xfrm>
            <a:off x="2074862" y="6430962"/>
            <a:ext cx="20232600" cy="1446900"/>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8800"/>
              <a:buFont typeface="Montserrat"/>
              <a:buNone/>
            </a:pPr>
            <a:r>
              <a:rPr b="1" lang="en-US" sz="8800">
                <a:latin typeface="Montserrat"/>
                <a:ea typeface="Montserrat"/>
                <a:cs typeface="Montserrat"/>
                <a:sym typeface="Montserrat"/>
              </a:rPr>
              <a:t>THE </a:t>
            </a:r>
            <a:r>
              <a:rPr b="1" i="0" lang="en-US" sz="8800" u="none">
                <a:solidFill>
                  <a:srgbClr val="000000"/>
                </a:solidFill>
                <a:latin typeface="Montserrat"/>
                <a:ea typeface="Montserrat"/>
                <a:cs typeface="Montserrat"/>
                <a:sym typeface="Montserrat"/>
              </a:rPr>
              <a:t>HOW</a:t>
            </a:r>
            <a:r>
              <a:rPr b="1" lang="en-US" sz="8800">
                <a:latin typeface="Montserrat"/>
                <a:ea typeface="Montserrat"/>
                <a:cs typeface="Montserrat"/>
                <a:sym typeface="Montserrat"/>
              </a:rPr>
              <a:t> REVEALED</a:t>
            </a:r>
            <a:endParaRPr/>
          </a:p>
        </p:txBody>
      </p:sp>
      <p:sp>
        <p:nvSpPr>
          <p:cNvPr id="85" name="Google Shape;85;p17"/>
          <p:cNvSpPr txBox="1"/>
          <p:nvPr/>
        </p:nvSpPr>
        <p:spPr>
          <a:xfrm>
            <a:off x="6584950" y="5394325"/>
            <a:ext cx="11212512" cy="708025"/>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4000"/>
              <a:buFont typeface="Montserrat"/>
              <a:buNone/>
            </a:pPr>
            <a:r>
              <a:rPr b="0" i="0" lang="en-US" sz="4000" u="none">
                <a:solidFill>
                  <a:srgbClr val="000000"/>
                </a:solidFill>
                <a:latin typeface="Montserrat"/>
                <a:ea typeface="Montserrat"/>
                <a:cs typeface="Montserrat"/>
                <a:sym typeface="Montserrat"/>
              </a:rPr>
              <a:t>THE BIG QUESTION: HOW?</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9" name="Shape 89"/>
        <p:cNvGrpSpPr/>
        <p:nvPr/>
      </p:nvGrpSpPr>
      <p:grpSpPr>
        <a:xfrm>
          <a:off x="0" y="0"/>
          <a:ext cx="0" cy="0"/>
          <a:chOff x="0" y="0"/>
          <a:chExt cx="0" cy="0"/>
        </a:xfrm>
      </p:grpSpPr>
      <p:sp>
        <p:nvSpPr>
          <p:cNvPr id="90" name="Google Shape;90;p18"/>
          <p:cNvSpPr txBox="1"/>
          <p:nvPr/>
        </p:nvSpPr>
        <p:spPr>
          <a:xfrm>
            <a:off x="2074862" y="5854700"/>
            <a:ext cx="20232687" cy="1446212"/>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8800"/>
              <a:buFont typeface="Montserrat"/>
              <a:buNone/>
            </a:pPr>
            <a:r>
              <a:rPr b="1" i="0" lang="en-US" sz="8800" u="none">
                <a:solidFill>
                  <a:srgbClr val="000000"/>
                </a:solidFill>
                <a:latin typeface="Montserrat"/>
                <a:ea typeface="Montserrat"/>
                <a:cs typeface="Montserrat"/>
                <a:sym typeface="Montserrat"/>
              </a:rPr>
              <a:t>NOT FOR EVERYONE</a:t>
            </a:r>
            <a:endParaRPr/>
          </a:p>
        </p:txBody>
      </p:sp>
      <p:sp>
        <p:nvSpPr>
          <p:cNvPr id="91" name="Google Shape;91;p18"/>
          <p:cNvSpPr txBox="1"/>
          <p:nvPr/>
        </p:nvSpPr>
        <p:spPr>
          <a:xfrm>
            <a:off x="6584950" y="5002212"/>
            <a:ext cx="11212512" cy="708025"/>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4000"/>
              <a:buFont typeface="Montserrat"/>
              <a:buNone/>
            </a:pPr>
            <a:r>
              <a:rPr lang="en-US" sz="4000">
                <a:latin typeface="Montserrat"/>
                <a:ea typeface="Montserrat"/>
                <a:cs typeface="Montserrat"/>
                <a:sym typeface="Montserrat"/>
              </a:rPr>
              <a:t>QUALIFY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5" name="Shape 95"/>
        <p:cNvGrpSpPr/>
        <p:nvPr/>
      </p:nvGrpSpPr>
      <p:grpSpPr>
        <a:xfrm>
          <a:off x="0" y="0"/>
          <a:ext cx="0" cy="0"/>
          <a:chOff x="0" y="0"/>
          <a:chExt cx="0" cy="0"/>
        </a:xfrm>
      </p:grpSpPr>
      <p:sp>
        <p:nvSpPr>
          <p:cNvPr id="96" name="Google Shape;96;p19"/>
          <p:cNvSpPr txBox="1"/>
          <p:nvPr/>
        </p:nvSpPr>
        <p:spPr>
          <a:xfrm>
            <a:off x="2074862" y="5118100"/>
            <a:ext cx="20232600" cy="1446900"/>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8800"/>
              <a:buFont typeface="Montserrat"/>
              <a:buNone/>
            </a:pPr>
            <a:r>
              <a:rPr b="1" lang="en-US" sz="8800">
                <a:latin typeface="Montserrat"/>
                <a:ea typeface="Montserrat"/>
                <a:cs typeface="Montserrat"/>
                <a:sym typeface="Montserrat"/>
              </a:rPr>
              <a:t>INTRODUCE YOUR </a:t>
            </a:r>
            <a:r>
              <a:rPr b="1" i="0" lang="en-US" sz="8800" u="none">
                <a:solidFill>
                  <a:srgbClr val="000000"/>
                </a:solidFill>
                <a:latin typeface="Montserrat"/>
                <a:ea typeface="Montserrat"/>
                <a:cs typeface="Montserrat"/>
                <a:sym typeface="Montserrat"/>
              </a:rPr>
              <a:t>PROGRAM</a:t>
            </a:r>
            <a:endParaRPr/>
          </a:p>
        </p:txBody>
      </p:sp>
      <p:sp>
        <p:nvSpPr>
          <p:cNvPr id="97" name="Google Shape;97;p19"/>
          <p:cNvSpPr txBox="1"/>
          <p:nvPr/>
        </p:nvSpPr>
        <p:spPr>
          <a:xfrm>
            <a:off x="6584950" y="6858000"/>
            <a:ext cx="11212512" cy="708025"/>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4000"/>
              <a:buFont typeface="Montserrat"/>
              <a:buNone/>
            </a:pPr>
            <a:r>
              <a:rPr b="0" i="0" lang="en-US" sz="4000" u="none">
                <a:solidFill>
                  <a:srgbClr val="000000"/>
                </a:solidFill>
                <a:latin typeface="Montserrat"/>
                <a:ea typeface="Montserrat"/>
                <a:cs typeface="Montserrat"/>
                <a:sym typeface="Montserrat"/>
              </a:rPr>
              <a:t>The big promise</a:t>
            </a:r>
            <a:endParaRPr/>
          </a:p>
        </p:txBody>
      </p:sp>
      <p:sp>
        <p:nvSpPr>
          <p:cNvPr id="98" name="Google Shape;98;p19"/>
          <p:cNvSpPr txBox="1"/>
          <p:nvPr/>
        </p:nvSpPr>
        <p:spPr>
          <a:xfrm>
            <a:off x="4546600" y="7859712"/>
            <a:ext cx="15289212" cy="993775"/>
          </a:xfrm>
          <a:prstGeom prst="rect">
            <a:avLst/>
          </a:prstGeom>
          <a:noFill/>
          <a:ln>
            <a:noFill/>
          </a:ln>
        </p:spPr>
        <p:txBody>
          <a:bodyPr anchorCtr="0" anchor="t" bIns="45700" lIns="45700" spcFirstLastPara="1" rIns="45700" wrap="square" tIns="45700">
            <a:spAutoFit/>
          </a:bodyPr>
          <a:lstStyle/>
          <a:p>
            <a:pPr indent="0" lvl="0" marL="0" marR="0" rtl="0" algn="ctr">
              <a:lnSpc>
                <a:spcPct val="150000"/>
              </a:lnSpc>
              <a:spcBef>
                <a:spcPts val="0"/>
              </a:spcBef>
              <a:spcAft>
                <a:spcPts val="0"/>
              </a:spcAft>
              <a:buClr>
                <a:srgbClr val="000000"/>
              </a:buClr>
              <a:buSzPts val="4400"/>
              <a:buFont typeface="Montserrat"/>
              <a:buNone/>
            </a:pPr>
            <a:r>
              <a:rPr b="1" i="0" lang="en-US" sz="4400" u="none">
                <a:solidFill>
                  <a:srgbClr val="000000"/>
                </a:solidFill>
                <a:latin typeface="Montserrat"/>
                <a:ea typeface="Montserrat"/>
                <a:cs typeface="Montserrat"/>
                <a:sym typeface="Montserrat"/>
              </a:rPr>
              <a:t>Put your big promise here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2" name="Shape 102"/>
        <p:cNvGrpSpPr/>
        <p:nvPr/>
      </p:nvGrpSpPr>
      <p:grpSpPr>
        <a:xfrm>
          <a:off x="0" y="0"/>
          <a:ext cx="0" cy="0"/>
          <a:chOff x="0" y="0"/>
          <a:chExt cx="0" cy="0"/>
        </a:xfrm>
      </p:grpSpPr>
      <p:graphicFrame>
        <p:nvGraphicFramePr>
          <p:cNvPr id="103" name="Google Shape;103;p20"/>
          <p:cNvGraphicFramePr/>
          <p:nvPr/>
        </p:nvGraphicFramePr>
        <p:xfrm>
          <a:off x="2647950" y="6376987"/>
          <a:ext cx="3000000" cy="3000000"/>
        </p:xfrm>
        <a:graphic>
          <a:graphicData uri="http://schemas.openxmlformats.org/drawingml/2006/table">
            <a:tbl>
              <a:tblPr>
                <a:noFill/>
                <a:tableStyleId>{5FECC689-7C5B-45C5-A501-5AA749F17591}</a:tableStyleId>
              </a:tblPr>
              <a:tblGrid>
                <a:gridCol w="3849675"/>
                <a:gridCol w="3749675"/>
                <a:gridCol w="4132250"/>
                <a:gridCol w="3494075"/>
                <a:gridCol w="3863975"/>
              </a:tblGrid>
              <a:tr h="1093775">
                <a:tc>
                  <a:txBody>
                    <a:bodyPr/>
                    <a:lstStyle/>
                    <a:p>
                      <a:pPr indent="0" lvl="0" marL="0" marR="0" rtl="0" algn="ctr">
                        <a:lnSpc>
                          <a:spcPct val="80000"/>
                        </a:lnSpc>
                        <a:spcBef>
                          <a:spcPts val="0"/>
                        </a:spcBef>
                        <a:spcAft>
                          <a:spcPts val="0"/>
                        </a:spcAft>
                        <a:buClr>
                          <a:srgbClr val="5E5E5E"/>
                        </a:buClr>
                        <a:buSzPts val="3500"/>
                        <a:buFont typeface="Montserrat"/>
                        <a:buNone/>
                      </a:pPr>
                      <a:r>
                        <a:rPr b="1" i="0" lang="en-US" sz="3500" u="none" cap="none" strike="noStrike">
                          <a:solidFill>
                            <a:srgbClr val="5E5E5E"/>
                          </a:solidFill>
                          <a:latin typeface="Montserrat"/>
                          <a:ea typeface="Montserrat"/>
                          <a:cs typeface="Montserrat"/>
                          <a:sym typeface="Montserrat"/>
                        </a:rPr>
                        <a:t>MODULE 1</a:t>
                      </a:r>
                      <a:endParaRPr/>
                    </a:p>
                  </a:txBody>
                  <a:tcPr marT="76200" marB="76200" marR="76200" marL="76200" anchor="b">
                    <a:lnB cap="flat" cmpd="sng" w="25400">
                      <a:solidFill>
                        <a:srgbClr val="C0C0C0"/>
                      </a:solidFill>
                      <a:prstDash val="solid"/>
                      <a:round/>
                      <a:headEnd len="sm" w="sm" type="none"/>
                      <a:tailEnd len="sm" w="sm" type="none"/>
                    </a:lnB>
                  </a:tcPr>
                </a:tc>
                <a:tc>
                  <a:txBody>
                    <a:bodyPr/>
                    <a:lstStyle/>
                    <a:p>
                      <a:pPr indent="0" lvl="0" marL="0" marR="0" rtl="0" algn="ctr">
                        <a:lnSpc>
                          <a:spcPct val="80000"/>
                        </a:lnSpc>
                        <a:spcBef>
                          <a:spcPts val="0"/>
                        </a:spcBef>
                        <a:spcAft>
                          <a:spcPts val="0"/>
                        </a:spcAft>
                        <a:buClr>
                          <a:srgbClr val="5E5E5E"/>
                        </a:buClr>
                        <a:buSzPts val="3500"/>
                        <a:buFont typeface="Montserrat"/>
                        <a:buNone/>
                      </a:pPr>
                      <a:r>
                        <a:rPr b="1" i="0" lang="en-US" sz="3500" u="none" cap="none" strike="noStrike">
                          <a:solidFill>
                            <a:srgbClr val="5E5E5E"/>
                          </a:solidFill>
                          <a:latin typeface="Montserrat"/>
                          <a:ea typeface="Montserrat"/>
                          <a:cs typeface="Montserrat"/>
                          <a:sym typeface="Montserrat"/>
                        </a:rPr>
                        <a:t>MODULE 2</a:t>
                      </a:r>
                      <a:endParaRPr/>
                    </a:p>
                  </a:txBody>
                  <a:tcPr marT="76200" marB="76200" marR="76200" marL="76200" anchor="b">
                    <a:lnB cap="flat" cmpd="sng" w="25400">
                      <a:solidFill>
                        <a:srgbClr val="C0C0C0"/>
                      </a:solidFill>
                      <a:prstDash val="solid"/>
                      <a:round/>
                      <a:headEnd len="sm" w="sm" type="none"/>
                      <a:tailEnd len="sm" w="sm" type="none"/>
                    </a:lnB>
                    <a:solidFill>
                      <a:srgbClr val="EBEBEB">
                        <a:alpha val="39607"/>
                      </a:srgbClr>
                    </a:solidFill>
                  </a:tcPr>
                </a:tc>
                <a:tc>
                  <a:txBody>
                    <a:bodyPr/>
                    <a:lstStyle/>
                    <a:p>
                      <a:pPr indent="0" lvl="0" marL="0" marR="0" rtl="0" algn="ctr">
                        <a:lnSpc>
                          <a:spcPct val="80000"/>
                        </a:lnSpc>
                        <a:spcBef>
                          <a:spcPts val="0"/>
                        </a:spcBef>
                        <a:spcAft>
                          <a:spcPts val="0"/>
                        </a:spcAft>
                        <a:buClr>
                          <a:srgbClr val="5E5E5E"/>
                        </a:buClr>
                        <a:buSzPts val="3500"/>
                        <a:buFont typeface="Montserrat"/>
                        <a:buNone/>
                      </a:pPr>
                      <a:r>
                        <a:rPr b="1" i="0" lang="en-US" sz="3500" u="none" cap="none" strike="noStrike">
                          <a:solidFill>
                            <a:srgbClr val="5E5E5E"/>
                          </a:solidFill>
                          <a:latin typeface="Montserrat"/>
                          <a:ea typeface="Montserrat"/>
                          <a:cs typeface="Montserrat"/>
                          <a:sym typeface="Montserrat"/>
                        </a:rPr>
                        <a:t>MODULE 3</a:t>
                      </a:r>
                      <a:endParaRPr/>
                    </a:p>
                  </a:txBody>
                  <a:tcPr marT="76200" marB="76200" marR="76200" marL="76200" anchor="b">
                    <a:lnB cap="flat" cmpd="sng" w="25400">
                      <a:solidFill>
                        <a:srgbClr val="C0C0C0"/>
                      </a:solidFill>
                      <a:prstDash val="solid"/>
                      <a:round/>
                      <a:headEnd len="sm" w="sm" type="none"/>
                      <a:tailEnd len="sm" w="sm" type="none"/>
                    </a:lnB>
                  </a:tcPr>
                </a:tc>
                <a:tc>
                  <a:txBody>
                    <a:bodyPr/>
                    <a:lstStyle/>
                    <a:p>
                      <a:pPr indent="0" lvl="0" marL="0" marR="0" rtl="0" algn="ctr">
                        <a:lnSpc>
                          <a:spcPct val="80000"/>
                        </a:lnSpc>
                        <a:spcBef>
                          <a:spcPts val="0"/>
                        </a:spcBef>
                        <a:spcAft>
                          <a:spcPts val="0"/>
                        </a:spcAft>
                        <a:buClr>
                          <a:srgbClr val="5E5E5E"/>
                        </a:buClr>
                        <a:buSzPts val="3500"/>
                        <a:buFont typeface="Montserrat"/>
                        <a:buNone/>
                      </a:pPr>
                      <a:r>
                        <a:rPr b="1" i="0" lang="en-US" sz="3500" u="none" cap="none" strike="noStrike">
                          <a:solidFill>
                            <a:srgbClr val="5E5E5E"/>
                          </a:solidFill>
                          <a:latin typeface="Montserrat"/>
                          <a:ea typeface="Montserrat"/>
                          <a:cs typeface="Montserrat"/>
                          <a:sym typeface="Montserrat"/>
                        </a:rPr>
                        <a:t>MODULE 4</a:t>
                      </a:r>
                      <a:endParaRPr/>
                    </a:p>
                  </a:txBody>
                  <a:tcPr marT="76200" marB="76200" marR="76200" marL="76200" anchor="b">
                    <a:lnB cap="flat" cmpd="sng" w="25400">
                      <a:solidFill>
                        <a:srgbClr val="C0C0C0"/>
                      </a:solidFill>
                      <a:prstDash val="solid"/>
                      <a:round/>
                      <a:headEnd len="sm" w="sm" type="none"/>
                      <a:tailEnd len="sm" w="sm" type="none"/>
                    </a:lnB>
                    <a:solidFill>
                      <a:srgbClr val="EBEBEB">
                        <a:alpha val="39607"/>
                      </a:srgbClr>
                    </a:solidFill>
                  </a:tcPr>
                </a:tc>
                <a:tc>
                  <a:txBody>
                    <a:bodyPr/>
                    <a:lstStyle/>
                    <a:p>
                      <a:pPr indent="0" lvl="0" marL="0" marR="0" rtl="0" algn="ctr">
                        <a:lnSpc>
                          <a:spcPct val="80000"/>
                        </a:lnSpc>
                        <a:spcBef>
                          <a:spcPts val="0"/>
                        </a:spcBef>
                        <a:spcAft>
                          <a:spcPts val="0"/>
                        </a:spcAft>
                        <a:buClr>
                          <a:srgbClr val="5E5E5E"/>
                        </a:buClr>
                        <a:buSzPts val="3500"/>
                        <a:buFont typeface="Montserrat"/>
                        <a:buNone/>
                      </a:pPr>
                      <a:r>
                        <a:rPr b="1" i="0" lang="en-US" sz="3500" u="none" cap="none" strike="noStrike">
                          <a:solidFill>
                            <a:srgbClr val="5E5E5E"/>
                          </a:solidFill>
                          <a:latin typeface="Montserrat"/>
                          <a:ea typeface="Montserrat"/>
                          <a:cs typeface="Montserrat"/>
                          <a:sym typeface="Montserrat"/>
                        </a:rPr>
                        <a:t>MODULE 5</a:t>
                      </a:r>
                      <a:endParaRPr/>
                    </a:p>
                  </a:txBody>
                  <a:tcPr marT="76200" marB="76200" marR="76200" marL="76200" anchor="b">
                    <a:lnB cap="flat" cmpd="sng" w="25400">
                      <a:solidFill>
                        <a:srgbClr val="C0C0C0"/>
                      </a:solidFill>
                      <a:prstDash val="solid"/>
                      <a:round/>
                      <a:headEnd len="sm" w="sm" type="none"/>
                      <a:tailEnd len="sm" w="sm" type="none"/>
                    </a:lnB>
                  </a:tcPr>
                </a:tc>
              </a:tr>
              <a:tr h="2506650">
                <a:tc>
                  <a:txBody>
                    <a:bodyPr/>
                    <a:lstStyle/>
                    <a:p>
                      <a:pPr indent="0" lvl="0" marL="0" marR="0" rtl="0" algn="ctr">
                        <a:lnSpc>
                          <a:spcPct val="80000"/>
                        </a:lnSpc>
                        <a:spcBef>
                          <a:spcPts val="0"/>
                        </a:spcBef>
                        <a:spcAft>
                          <a:spcPts val="0"/>
                        </a:spcAft>
                        <a:buClr>
                          <a:srgbClr val="5E5E5E"/>
                        </a:buClr>
                        <a:buSzPts val="3000"/>
                        <a:buFont typeface="Montserrat"/>
                        <a:buNone/>
                      </a:pPr>
                      <a:r>
                        <a:rPr b="0" i="1" lang="en-US" sz="3000" u="none" cap="none" strike="noStrike">
                          <a:solidFill>
                            <a:srgbClr val="5E5E5E"/>
                          </a:solidFill>
                          <a:latin typeface="Montserrat"/>
                          <a:ea typeface="Montserrat"/>
                          <a:cs typeface="Montserrat"/>
                          <a:sym typeface="Montserrat"/>
                        </a:rPr>
                        <a:t>The sub-headline</a:t>
                      </a:r>
                      <a:endParaRPr/>
                    </a:p>
                  </a:txBody>
                  <a:tcPr marT="76200" marB="76200" marR="76200" marL="76200" anchor="ctr">
                    <a:lnT cap="flat" cmpd="sng" w="25400">
                      <a:solidFill>
                        <a:srgbClr val="C0C0C0"/>
                      </a:solidFill>
                      <a:prstDash val="solid"/>
                      <a:round/>
                      <a:headEnd len="sm" w="sm" type="none"/>
                      <a:tailEnd len="sm" w="sm" type="none"/>
                    </a:lnT>
                    <a:lnB cap="flat" cmpd="sng" w="25400">
                      <a:solidFill>
                        <a:srgbClr val="C0C0C0"/>
                      </a:solidFill>
                      <a:prstDash val="solid"/>
                      <a:round/>
                      <a:headEnd len="sm" w="sm" type="none"/>
                      <a:tailEnd len="sm" w="sm" type="none"/>
                    </a:lnB>
                  </a:tcPr>
                </a:tc>
                <a:tc>
                  <a:txBody>
                    <a:bodyPr/>
                    <a:lstStyle/>
                    <a:p>
                      <a:pPr indent="0" lvl="0" marL="0" rtl="0" algn="ctr">
                        <a:lnSpc>
                          <a:spcPct val="80000"/>
                        </a:lnSpc>
                        <a:spcBef>
                          <a:spcPts val="0"/>
                        </a:spcBef>
                        <a:spcAft>
                          <a:spcPts val="0"/>
                        </a:spcAft>
                        <a:buClr>
                          <a:schemeClr val="dk2"/>
                        </a:buClr>
                        <a:buSzPts val="3000"/>
                        <a:buFont typeface="Montserrat"/>
                        <a:buNone/>
                      </a:pPr>
                      <a:r>
                        <a:rPr i="1" lang="en-US" sz="3000">
                          <a:solidFill>
                            <a:schemeClr val="dk2"/>
                          </a:solidFill>
                          <a:latin typeface="Montserrat"/>
                          <a:ea typeface="Montserrat"/>
                          <a:cs typeface="Montserrat"/>
                          <a:sym typeface="Montserrat"/>
                        </a:rPr>
                        <a:t>The sub-headline</a:t>
                      </a:r>
                      <a:endParaRPr/>
                    </a:p>
                  </a:txBody>
                  <a:tcPr marT="76200" marB="76200" marR="76200" marL="76200" anchor="ctr">
                    <a:lnT cap="flat" cmpd="sng" w="25400">
                      <a:solidFill>
                        <a:srgbClr val="C0C0C0"/>
                      </a:solidFill>
                      <a:prstDash val="solid"/>
                      <a:round/>
                      <a:headEnd len="sm" w="sm" type="none"/>
                      <a:tailEnd len="sm" w="sm" type="none"/>
                    </a:lnT>
                    <a:lnB cap="flat" cmpd="sng" w="25400">
                      <a:solidFill>
                        <a:srgbClr val="C0C0C0"/>
                      </a:solidFill>
                      <a:prstDash val="solid"/>
                      <a:round/>
                      <a:headEnd len="sm" w="sm" type="none"/>
                      <a:tailEnd len="sm" w="sm" type="none"/>
                    </a:lnB>
                    <a:solidFill>
                      <a:srgbClr val="EBEBEB">
                        <a:alpha val="39607"/>
                      </a:srgbClr>
                    </a:solidFill>
                  </a:tcPr>
                </a:tc>
                <a:tc>
                  <a:txBody>
                    <a:bodyPr/>
                    <a:lstStyle/>
                    <a:p>
                      <a:pPr indent="0" lvl="0" marL="0" rtl="0" algn="ctr">
                        <a:lnSpc>
                          <a:spcPct val="80000"/>
                        </a:lnSpc>
                        <a:spcBef>
                          <a:spcPts val="0"/>
                        </a:spcBef>
                        <a:spcAft>
                          <a:spcPts val="0"/>
                        </a:spcAft>
                        <a:buClr>
                          <a:schemeClr val="dk2"/>
                        </a:buClr>
                        <a:buSzPts val="3000"/>
                        <a:buFont typeface="Montserrat"/>
                        <a:buNone/>
                      </a:pPr>
                      <a:r>
                        <a:rPr i="1" lang="en-US" sz="3000">
                          <a:solidFill>
                            <a:schemeClr val="dk2"/>
                          </a:solidFill>
                          <a:latin typeface="Montserrat"/>
                          <a:ea typeface="Montserrat"/>
                          <a:cs typeface="Montserrat"/>
                          <a:sym typeface="Montserrat"/>
                        </a:rPr>
                        <a:t>The sub-headline</a:t>
                      </a:r>
                      <a:endParaRPr/>
                    </a:p>
                  </a:txBody>
                  <a:tcPr marT="76200" marB="76200" marR="76200" marL="76200" anchor="ctr">
                    <a:lnT cap="flat" cmpd="sng" w="25400">
                      <a:solidFill>
                        <a:srgbClr val="C0C0C0"/>
                      </a:solidFill>
                      <a:prstDash val="solid"/>
                      <a:round/>
                      <a:headEnd len="sm" w="sm" type="none"/>
                      <a:tailEnd len="sm" w="sm" type="none"/>
                    </a:lnT>
                    <a:lnB cap="flat" cmpd="sng" w="25400">
                      <a:solidFill>
                        <a:srgbClr val="C0C0C0"/>
                      </a:solidFill>
                      <a:prstDash val="solid"/>
                      <a:round/>
                      <a:headEnd len="sm" w="sm" type="none"/>
                      <a:tailEnd len="sm" w="sm" type="none"/>
                    </a:lnB>
                  </a:tcPr>
                </a:tc>
                <a:tc>
                  <a:txBody>
                    <a:bodyPr/>
                    <a:lstStyle/>
                    <a:p>
                      <a:pPr indent="0" lvl="0" marL="0" marR="0" rtl="0" algn="ctr">
                        <a:lnSpc>
                          <a:spcPct val="80000"/>
                        </a:lnSpc>
                        <a:spcBef>
                          <a:spcPts val="0"/>
                        </a:spcBef>
                        <a:spcAft>
                          <a:spcPts val="0"/>
                        </a:spcAft>
                        <a:buClr>
                          <a:srgbClr val="5E5E5E"/>
                        </a:buClr>
                        <a:buSzPts val="3000"/>
                        <a:buFont typeface="Montserrat"/>
                        <a:buNone/>
                      </a:pPr>
                      <a:r>
                        <a:rPr i="1" lang="en-US" sz="3000">
                          <a:solidFill>
                            <a:schemeClr val="dk2"/>
                          </a:solidFill>
                          <a:latin typeface="Montserrat"/>
                          <a:ea typeface="Montserrat"/>
                          <a:cs typeface="Montserrat"/>
                          <a:sym typeface="Montserrat"/>
                        </a:rPr>
                        <a:t>The sub-headline</a:t>
                      </a:r>
                      <a:endParaRPr/>
                    </a:p>
                  </a:txBody>
                  <a:tcPr marT="76200" marB="76200" marR="76200" marL="76200" anchor="ctr">
                    <a:lnT cap="flat" cmpd="sng" w="25400">
                      <a:solidFill>
                        <a:srgbClr val="C0C0C0"/>
                      </a:solidFill>
                      <a:prstDash val="solid"/>
                      <a:round/>
                      <a:headEnd len="sm" w="sm" type="none"/>
                      <a:tailEnd len="sm" w="sm" type="none"/>
                    </a:lnT>
                    <a:lnB cap="flat" cmpd="sng" w="25400">
                      <a:solidFill>
                        <a:srgbClr val="C0C0C0"/>
                      </a:solidFill>
                      <a:prstDash val="solid"/>
                      <a:round/>
                      <a:headEnd len="sm" w="sm" type="none"/>
                      <a:tailEnd len="sm" w="sm" type="none"/>
                    </a:lnB>
                    <a:solidFill>
                      <a:srgbClr val="EBEBEB">
                        <a:alpha val="39607"/>
                      </a:srgbClr>
                    </a:solidFill>
                  </a:tcPr>
                </a:tc>
                <a:tc>
                  <a:txBody>
                    <a:bodyPr/>
                    <a:lstStyle/>
                    <a:p>
                      <a:pPr indent="0" lvl="0" marL="0" rtl="0" algn="ctr">
                        <a:lnSpc>
                          <a:spcPct val="80000"/>
                        </a:lnSpc>
                        <a:spcBef>
                          <a:spcPts val="0"/>
                        </a:spcBef>
                        <a:spcAft>
                          <a:spcPts val="0"/>
                        </a:spcAft>
                        <a:buClr>
                          <a:schemeClr val="dk2"/>
                        </a:buClr>
                        <a:buSzPts val="3000"/>
                        <a:buFont typeface="Montserrat"/>
                        <a:buNone/>
                      </a:pPr>
                      <a:r>
                        <a:rPr i="1" lang="en-US" sz="3000">
                          <a:solidFill>
                            <a:schemeClr val="dk2"/>
                          </a:solidFill>
                          <a:latin typeface="Montserrat"/>
                          <a:ea typeface="Montserrat"/>
                          <a:cs typeface="Montserrat"/>
                          <a:sym typeface="Montserrat"/>
                        </a:rPr>
                        <a:t>The sub-headline</a:t>
                      </a:r>
                      <a:endParaRPr/>
                    </a:p>
                  </a:txBody>
                  <a:tcPr marT="76200" marB="76200" marR="76200" marL="76200" anchor="ctr">
                    <a:lnT cap="flat" cmpd="sng" w="25400">
                      <a:solidFill>
                        <a:srgbClr val="C0C0C0"/>
                      </a:solidFill>
                      <a:prstDash val="solid"/>
                      <a:round/>
                      <a:headEnd len="sm" w="sm" type="none"/>
                      <a:tailEnd len="sm" w="sm" type="none"/>
                    </a:lnT>
                    <a:lnB cap="flat" cmpd="sng" w="25400">
                      <a:solidFill>
                        <a:srgbClr val="C0C0C0"/>
                      </a:solidFill>
                      <a:prstDash val="solid"/>
                      <a:round/>
                      <a:headEnd len="sm" w="sm" type="none"/>
                      <a:tailEnd len="sm" w="sm" type="none"/>
                    </a:lnB>
                  </a:tcPr>
                </a:tc>
              </a:tr>
              <a:tr h="2093900">
                <a:tc>
                  <a:txBody>
                    <a:bodyPr/>
                    <a:lstStyle/>
                    <a:p>
                      <a:pPr indent="-145732" lvl="0" marL="95250" marR="0" rtl="0" algn="l">
                        <a:lnSpc>
                          <a:spcPct val="100000"/>
                        </a:lnSpc>
                        <a:spcBef>
                          <a:spcPts val="0"/>
                        </a:spcBef>
                        <a:spcAft>
                          <a:spcPts val="0"/>
                        </a:spcAft>
                        <a:buClr>
                          <a:srgbClr val="5E5E5E"/>
                        </a:buClr>
                        <a:buSzPts val="2295"/>
                        <a:buFont typeface="Montserrat"/>
                        <a:buChar char="✓"/>
                      </a:pPr>
                      <a:r>
                        <a:rPr b="0" i="0" lang="en-US" sz="2700" u="none" cap="none" strike="noStrike">
                          <a:solidFill>
                            <a:srgbClr val="5E5E5E"/>
                          </a:solidFill>
                          <a:latin typeface="Montserrat"/>
                          <a:ea typeface="Montserrat"/>
                          <a:cs typeface="Montserrat"/>
                          <a:sym typeface="Montserrat"/>
                        </a:rPr>
                        <a:t>Outcome of the module</a:t>
                      </a:r>
                      <a:endParaRPr/>
                    </a:p>
                    <a:p>
                      <a:pPr indent="0" lvl="0" marL="0" marR="0" rtl="0" algn="l">
                        <a:spcBef>
                          <a:spcPts val="0"/>
                        </a:spcBef>
                        <a:spcAft>
                          <a:spcPts val="0"/>
                        </a:spcAft>
                        <a:buNone/>
                      </a:pPr>
                      <a:r>
                        <a:t/>
                      </a:r>
                      <a:endParaRPr b="0" i="0" sz="2700" u="none">
                        <a:solidFill>
                          <a:srgbClr val="5E5E5E"/>
                        </a:solidFill>
                        <a:latin typeface="Montserrat"/>
                        <a:ea typeface="Montserrat"/>
                        <a:cs typeface="Montserrat"/>
                        <a:sym typeface="Montserrat"/>
                      </a:endParaRPr>
                    </a:p>
                  </a:txBody>
                  <a:tcPr marT="76200" marB="76200" marR="76200" marL="76200">
                    <a:lnT cap="flat" cmpd="sng" w="25400">
                      <a:solidFill>
                        <a:srgbClr val="C0C0C0"/>
                      </a:solidFill>
                      <a:prstDash val="solid"/>
                      <a:round/>
                      <a:headEnd len="sm" w="sm" type="none"/>
                      <a:tailEnd len="sm" w="sm" type="none"/>
                    </a:lnT>
                  </a:tcPr>
                </a:tc>
                <a:tc>
                  <a:txBody>
                    <a:bodyPr/>
                    <a:lstStyle/>
                    <a:p>
                      <a:pPr indent="-192087" lvl="0" marL="192087" marR="0" rtl="0" algn="l">
                        <a:lnSpc>
                          <a:spcPct val="100000"/>
                        </a:lnSpc>
                        <a:spcBef>
                          <a:spcPts val="0"/>
                        </a:spcBef>
                        <a:spcAft>
                          <a:spcPts val="0"/>
                        </a:spcAft>
                        <a:buClr>
                          <a:srgbClr val="5E5E5E"/>
                        </a:buClr>
                        <a:buSzPts val="2295"/>
                        <a:buFont typeface="Montserrat"/>
                        <a:buChar char="✓"/>
                      </a:pPr>
                      <a:r>
                        <a:rPr b="0" i="0" lang="en-US" sz="2700" u="none">
                          <a:solidFill>
                            <a:srgbClr val="5E5E5E"/>
                          </a:solidFill>
                          <a:latin typeface="Montserrat"/>
                          <a:ea typeface="Montserrat"/>
                          <a:cs typeface="Montserrat"/>
                          <a:sym typeface="Montserrat"/>
                        </a:rPr>
                        <a:t>Outcome of the module</a:t>
                      </a:r>
                      <a:endParaRPr/>
                    </a:p>
                  </a:txBody>
                  <a:tcPr marT="76200" marB="76200" marR="76200" marL="76200">
                    <a:lnT cap="flat" cmpd="sng" w="25400">
                      <a:solidFill>
                        <a:srgbClr val="C0C0C0"/>
                      </a:solidFill>
                      <a:prstDash val="solid"/>
                      <a:round/>
                      <a:headEnd len="sm" w="sm" type="none"/>
                      <a:tailEnd len="sm" w="sm" type="none"/>
                    </a:lnT>
                    <a:solidFill>
                      <a:srgbClr val="EBEBEB">
                        <a:alpha val="39607"/>
                      </a:srgbClr>
                    </a:solidFill>
                  </a:tcPr>
                </a:tc>
                <a:tc>
                  <a:txBody>
                    <a:bodyPr/>
                    <a:lstStyle/>
                    <a:p>
                      <a:pPr indent="-192087" lvl="0" marL="192087" marR="0" rtl="0" algn="l">
                        <a:lnSpc>
                          <a:spcPct val="100000"/>
                        </a:lnSpc>
                        <a:spcBef>
                          <a:spcPts val="0"/>
                        </a:spcBef>
                        <a:spcAft>
                          <a:spcPts val="0"/>
                        </a:spcAft>
                        <a:buClr>
                          <a:srgbClr val="5E5E5E"/>
                        </a:buClr>
                        <a:buSzPts val="2295"/>
                        <a:buFont typeface="Montserrat"/>
                        <a:buChar char="✓"/>
                      </a:pPr>
                      <a:r>
                        <a:rPr b="0" i="0" lang="en-US" sz="2700" u="none">
                          <a:solidFill>
                            <a:srgbClr val="5E5E5E"/>
                          </a:solidFill>
                          <a:latin typeface="Montserrat"/>
                          <a:ea typeface="Montserrat"/>
                          <a:cs typeface="Montserrat"/>
                          <a:sym typeface="Montserrat"/>
                        </a:rPr>
                        <a:t>Outcome of the module</a:t>
                      </a:r>
                      <a:endParaRPr/>
                    </a:p>
                  </a:txBody>
                  <a:tcPr marT="76200" marB="76200" marR="76200" marL="76200">
                    <a:lnT cap="flat" cmpd="sng" w="25400">
                      <a:solidFill>
                        <a:srgbClr val="C0C0C0"/>
                      </a:solidFill>
                      <a:prstDash val="solid"/>
                      <a:round/>
                      <a:headEnd len="sm" w="sm" type="none"/>
                      <a:tailEnd len="sm" w="sm" type="none"/>
                    </a:lnT>
                  </a:tcPr>
                </a:tc>
                <a:tc>
                  <a:txBody>
                    <a:bodyPr/>
                    <a:lstStyle/>
                    <a:p>
                      <a:pPr indent="-192087" lvl="0" marL="192087" marR="0" rtl="0" algn="l">
                        <a:lnSpc>
                          <a:spcPct val="100000"/>
                        </a:lnSpc>
                        <a:spcBef>
                          <a:spcPts val="0"/>
                        </a:spcBef>
                        <a:spcAft>
                          <a:spcPts val="0"/>
                        </a:spcAft>
                        <a:buClr>
                          <a:srgbClr val="5E5E5E"/>
                        </a:buClr>
                        <a:buSzPts val="2295"/>
                        <a:buFont typeface="Montserrat"/>
                        <a:buChar char="✓"/>
                      </a:pPr>
                      <a:r>
                        <a:rPr b="0" i="0" lang="en-US" sz="2700" u="none">
                          <a:solidFill>
                            <a:srgbClr val="5E5E5E"/>
                          </a:solidFill>
                          <a:latin typeface="Montserrat"/>
                          <a:ea typeface="Montserrat"/>
                          <a:cs typeface="Montserrat"/>
                          <a:sym typeface="Montserrat"/>
                        </a:rPr>
                        <a:t>Outcome of the module</a:t>
                      </a:r>
                      <a:endParaRPr/>
                    </a:p>
                  </a:txBody>
                  <a:tcPr marT="76200" marB="76200" marR="76200" marL="76200">
                    <a:lnT cap="flat" cmpd="sng" w="25400">
                      <a:solidFill>
                        <a:srgbClr val="C0C0C0"/>
                      </a:solidFill>
                      <a:prstDash val="solid"/>
                      <a:round/>
                      <a:headEnd len="sm" w="sm" type="none"/>
                      <a:tailEnd len="sm" w="sm" type="none"/>
                    </a:lnT>
                    <a:solidFill>
                      <a:srgbClr val="EBEBEB">
                        <a:alpha val="39607"/>
                      </a:srgbClr>
                    </a:solidFill>
                  </a:tcPr>
                </a:tc>
                <a:tc>
                  <a:txBody>
                    <a:bodyPr/>
                    <a:lstStyle/>
                    <a:p>
                      <a:pPr indent="-192087" lvl="0" marL="192087" marR="0" rtl="0" algn="l">
                        <a:lnSpc>
                          <a:spcPct val="100000"/>
                        </a:lnSpc>
                        <a:spcBef>
                          <a:spcPts val="0"/>
                        </a:spcBef>
                        <a:spcAft>
                          <a:spcPts val="0"/>
                        </a:spcAft>
                        <a:buClr>
                          <a:srgbClr val="5E5E5E"/>
                        </a:buClr>
                        <a:buSzPts val="2295"/>
                        <a:buFont typeface="Montserrat"/>
                        <a:buChar char="✓"/>
                      </a:pPr>
                      <a:r>
                        <a:rPr b="0" i="0" lang="en-US" sz="2700" u="none">
                          <a:solidFill>
                            <a:srgbClr val="5E5E5E"/>
                          </a:solidFill>
                          <a:latin typeface="Montserrat"/>
                          <a:ea typeface="Montserrat"/>
                          <a:cs typeface="Montserrat"/>
                          <a:sym typeface="Montserrat"/>
                        </a:rPr>
                        <a:t>Outcome of the module</a:t>
                      </a:r>
                      <a:endParaRPr/>
                    </a:p>
                  </a:txBody>
                  <a:tcPr marT="76200" marB="76200" marR="76200" marL="76200">
                    <a:lnT cap="flat" cmpd="sng" w="25400">
                      <a:solidFill>
                        <a:srgbClr val="C0C0C0"/>
                      </a:solidFill>
                      <a:prstDash val="solid"/>
                      <a:round/>
                      <a:headEnd len="sm" w="sm" type="none"/>
                      <a:tailEnd len="sm" w="sm" type="none"/>
                    </a:lnT>
                  </a:tcPr>
                </a:tc>
              </a:tr>
            </a:tbl>
          </a:graphicData>
        </a:graphic>
      </p:graphicFrame>
      <p:sp>
        <p:nvSpPr>
          <p:cNvPr id="104" name="Google Shape;104;p20"/>
          <p:cNvSpPr txBox="1"/>
          <p:nvPr/>
        </p:nvSpPr>
        <p:spPr>
          <a:xfrm>
            <a:off x="357475" y="521225"/>
            <a:ext cx="23670600" cy="2801400"/>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8800"/>
              <a:buFont typeface="Montserrat"/>
              <a:buNone/>
            </a:pPr>
            <a:r>
              <a:rPr b="1" lang="en-US" sz="8800">
                <a:latin typeface="Montserrat"/>
                <a:ea typeface="Montserrat"/>
                <a:cs typeface="Montserrat"/>
                <a:sym typeface="Montserrat"/>
              </a:rPr>
              <a:t>MODULES + OUTCOME | SIGNATURE PROCESS</a:t>
            </a:r>
            <a:endParaRPr/>
          </a:p>
        </p:txBody>
      </p:sp>
      <p:pic>
        <p:nvPicPr>
          <p:cNvPr id="105" name="Google Shape;105;p20"/>
          <p:cNvPicPr preferRelativeResize="0"/>
          <p:nvPr/>
        </p:nvPicPr>
        <p:blipFill rotWithShape="1">
          <a:blip r:embed="rId3">
            <a:alphaModFix/>
          </a:blip>
          <a:srcRect b="0" l="12" r="11" t="0"/>
          <a:stretch/>
        </p:blipFill>
        <p:spPr>
          <a:xfrm>
            <a:off x="2878137" y="4030662"/>
            <a:ext cx="3438525" cy="1933575"/>
          </a:xfrm>
          <a:prstGeom prst="rect">
            <a:avLst/>
          </a:prstGeom>
          <a:noFill/>
          <a:ln>
            <a:noFill/>
          </a:ln>
        </p:spPr>
      </p:pic>
      <p:pic>
        <p:nvPicPr>
          <p:cNvPr id="106" name="Google Shape;106;p20"/>
          <p:cNvPicPr preferRelativeResize="0"/>
          <p:nvPr/>
        </p:nvPicPr>
        <p:blipFill rotWithShape="1">
          <a:blip r:embed="rId3">
            <a:alphaModFix/>
          </a:blip>
          <a:srcRect b="0" l="12" r="11" t="0"/>
          <a:stretch/>
        </p:blipFill>
        <p:spPr>
          <a:xfrm>
            <a:off x="6618287" y="4030662"/>
            <a:ext cx="3436937" cy="1933575"/>
          </a:xfrm>
          <a:prstGeom prst="rect">
            <a:avLst/>
          </a:prstGeom>
          <a:noFill/>
          <a:ln>
            <a:noFill/>
          </a:ln>
        </p:spPr>
      </p:pic>
      <p:pic>
        <p:nvPicPr>
          <p:cNvPr id="107" name="Google Shape;107;p20"/>
          <p:cNvPicPr preferRelativeResize="0"/>
          <p:nvPr/>
        </p:nvPicPr>
        <p:blipFill rotWithShape="1">
          <a:blip r:embed="rId3">
            <a:alphaModFix/>
          </a:blip>
          <a:srcRect b="0" l="12" r="11" t="0"/>
          <a:stretch/>
        </p:blipFill>
        <p:spPr>
          <a:xfrm>
            <a:off x="10472737" y="4030662"/>
            <a:ext cx="3436937" cy="1933575"/>
          </a:xfrm>
          <a:prstGeom prst="rect">
            <a:avLst/>
          </a:prstGeom>
          <a:noFill/>
          <a:ln>
            <a:noFill/>
          </a:ln>
        </p:spPr>
      </p:pic>
      <p:pic>
        <p:nvPicPr>
          <p:cNvPr id="108" name="Google Shape;108;p20"/>
          <p:cNvPicPr preferRelativeResize="0"/>
          <p:nvPr/>
        </p:nvPicPr>
        <p:blipFill rotWithShape="1">
          <a:blip r:embed="rId3">
            <a:alphaModFix/>
          </a:blip>
          <a:srcRect b="0" l="12" r="11" t="0"/>
          <a:stretch/>
        </p:blipFill>
        <p:spPr>
          <a:xfrm>
            <a:off x="14327187" y="4030662"/>
            <a:ext cx="3436937" cy="1933575"/>
          </a:xfrm>
          <a:prstGeom prst="rect">
            <a:avLst/>
          </a:prstGeom>
          <a:noFill/>
          <a:ln>
            <a:noFill/>
          </a:ln>
        </p:spPr>
      </p:pic>
      <p:pic>
        <p:nvPicPr>
          <p:cNvPr id="109" name="Google Shape;109;p20"/>
          <p:cNvPicPr preferRelativeResize="0"/>
          <p:nvPr/>
        </p:nvPicPr>
        <p:blipFill rotWithShape="1">
          <a:blip r:embed="rId3">
            <a:alphaModFix/>
          </a:blip>
          <a:srcRect b="0" l="12" r="11" t="0"/>
          <a:stretch/>
        </p:blipFill>
        <p:spPr>
          <a:xfrm>
            <a:off x="18065750" y="4030662"/>
            <a:ext cx="3438525" cy="1933575"/>
          </a:xfrm>
          <a:prstGeom prst="rect">
            <a:avLst/>
          </a:prstGeom>
          <a:noFill/>
          <a:ln>
            <a:noFill/>
          </a:ln>
        </p:spPr>
      </p:pic>
      <p:sp>
        <p:nvSpPr>
          <p:cNvPr id="110" name="Google Shape;110;p20"/>
          <p:cNvSpPr txBox="1"/>
          <p:nvPr/>
        </p:nvSpPr>
        <p:spPr>
          <a:xfrm>
            <a:off x="4864087" y="3322637"/>
            <a:ext cx="14657400" cy="600300"/>
          </a:xfrm>
          <a:prstGeom prst="rect">
            <a:avLst/>
          </a:prstGeom>
          <a:noFill/>
          <a:ln>
            <a:noFill/>
          </a:ln>
        </p:spPr>
        <p:txBody>
          <a:bodyPr anchorCtr="0" anchor="t" bIns="45700" lIns="45700" spcFirstLastPara="1" rIns="45700" wrap="square" tIns="45700">
            <a:spAutoFit/>
          </a:bodyPr>
          <a:lstStyle/>
          <a:p>
            <a:pPr indent="0" lvl="0" marL="0" marR="0" rtl="0" algn="ctr">
              <a:lnSpc>
                <a:spcPct val="150000"/>
              </a:lnSpc>
              <a:spcBef>
                <a:spcPts val="0"/>
              </a:spcBef>
              <a:spcAft>
                <a:spcPts val="0"/>
              </a:spcAft>
              <a:buClr>
                <a:srgbClr val="7F7F7F"/>
              </a:buClr>
              <a:buSzPts val="3300"/>
              <a:buFont typeface="Montserrat"/>
              <a:buNone/>
            </a:pPr>
            <a:r>
              <a:rPr b="0" i="0" lang="en-US" sz="3300" u="none">
                <a:solidFill>
                  <a:srgbClr val="7F7F7F"/>
                </a:solidFill>
                <a:latin typeface="Montserrat"/>
                <a:ea typeface="Montserrat"/>
                <a:cs typeface="Montserrat"/>
                <a:sym typeface="Montserrat"/>
              </a:rPr>
              <a:t>PROGRAM NAME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4" name="Shape 114"/>
        <p:cNvGrpSpPr/>
        <p:nvPr/>
      </p:nvGrpSpPr>
      <p:grpSpPr>
        <a:xfrm>
          <a:off x="0" y="0"/>
          <a:ext cx="0" cy="0"/>
          <a:chOff x="0" y="0"/>
          <a:chExt cx="0" cy="0"/>
        </a:xfrm>
      </p:grpSpPr>
      <p:sp>
        <p:nvSpPr>
          <p:cNvPr id="115" name="Google Shape;115;p21"/>
          <p:cNvSpPr txBox="1"/>
          <p:nvPr/>
        </p:nvSpPr>
        <p:spPr>
          <a:xfrm>
            <a:off x="0" y="0"/>
            <a:ext cx="24377650" cy="4465637"/>
          </a:xfrm>
          <a:prstGeom prst="rect">
            <a:avLst/>
          </a:prstGeom>
          <a:solidFill>
            <a:srgbClr val="EFF0F4"/>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None/>
            </a:pPr>
            <a:r>
              <a:t/>
            </a:r>
            <a:endParaRPr b="1" i="0" sz="3200" u="none">
              <a:solidFill>
                <a:srgbClr val="000000"/>
              </a:solidFill>
              <a:latin typeface="Helvetica Neue"/>
              <a:ea typeface="Helvetica Neue"/>
              <a:cs typeface="Helvetica Neue"/>
              <a:sym typeface="Helvetica Neue"/>
            </a:endParaRPr>
          </a:p>
        </p:txBody>
      </p:sp>
      <p:pic>
        <p:nvPicPr>
          <p:cNvPr id="116" name="Google Shape;116;p21"/>
          <p:cNvPicPr preferRelativeResize="0"/>
          <p:nvPr/>
        </p:nvPicPr>
        <p:blipFill rotWithShape="1">
          <a:blip r:embed="rId3">
            <a:alphaModFix/>
          </a:blip>
          <a:srcRect b="0" l="0" r="0" t="0"/>
          <a:stretch/>
        </p:blipFill>
        <p:spPr>
          <a:xfrm>
            <a:off x="490537" y="5080000"/>
            <a:ext cx="12180887" cy="7132637"/>
          </a:xfrm>
          <a:prstGeom prst="rect">
            <a:avLst/>
          </a:prstGeom>
          <a:noFill/>
          <a:ln>
            <a:noFill/>
          </a:ln>
        </p:spPr>
      </p:pic>
      <p:sp>
        <p:nvSpPr>
          <p:cNvPr id="117" name="Google Shape;117;p21"/>
          <p:cNvSpPr txBox="1"/>
          <p:nvPr/>
        </p:nvSpPr>
        <p:spPr>
          <a:xfrm>
            <a:off x="13071475" y="5618162"/>
            <a:ext cx="2292350" cy="5842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3200"/>
              <a:buFont typeface="Montserrat"/>
              <a:buNone/>
            </a:pPr>
            <a:r>
              <a:rPr b="1" i="0" lang="en-US" sz="3200" u="none">
                <a:solidFill>
                  <a:srgbClr val="000000"/>
                </a:solidFill>
                <a:latin typeface="Montserrat"/>
                <a:ea typeface="Montserrat"/>
                <a:cs typeface="Montserrat"/>
                <a:sym typeface="Montserrat"/>
              </a:rPr>
              <a:t>MODULE 1</a:t>
            </a:r>
            <a:endParaRPr/>
          </a:p>
        </p:txBody>
      </p:sp>
      <p:sp>
        <p:nvSpPr>
          <p:cNvPr id="118" name="Google Shape;118;p21"/>
          <p:cNvSpPr/>
          <p:nvPr/>
        </p:nvSpPr>
        <p:spPr>
          <a:xfrm>
            <a:off x="12244387" y="5630862"/>
            <a:ext cx="558800" cy="558800"/>
          </a:xfrm>
          <a:custGeom>
            <a:rect b="b" l="l" r="r" t="t"/>
            <a:pathLst>
              <a:path extrusionOk="0" h="21600" w="2160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9674" y="5053"/>
                </a:moveTo>
                <a:cubicBezTo>
                  <a:pt x="9585" y="4964"/>
                  <a:pt x="9463" y="4909"/>
                  <a:pt x="9327" y="4909"/>
                </a:cubicBezTo>
                <a:cubicBezTo>
                  <a:pt x="9056" y="4909"/>
                  <a:pt x="8836" y="5129"/>
                  <a:pt x="8836" y="5400"/>
                </a:cubicBezTo>
                <a:cubicBezTo>
                  <a:pt x="8836" y="5536"/>
                  <a:pt x="8891" y="5658"/>
                  <a:pt x="8980" y="5747"/>
                </a:cubicBezTo>
                <a:lnTo>
                  <a:pt x="13574" y="10800"/>
                </a:lnTo>
                <a:lnTo>
                  <a:pt x="8980" y="15853"/>
                </a:lnTo>
                <a:cubicBezTo>
                  <a:pt x="8891" y="15942"/>
                  <a:pt x="8836" y="16065"/>
                  <a:pt x="8836" y="16200"/>
                </a:cubicBezTo>
                <a:cubicBezTo>
                  <a:pt x="8836" y="16471"/>
                  <a:pt x="9056" y="16691"/>
                  <a:pt x="9327" y="16691"/>
                </a:cubicBezTo>
                <a:cubicBezTo>
                  <a:pt x="9463" y="16691"/>
                  <a:pt x="9585" y="16636"/>
                  <a:pt x="9674" y="16547"/>
                </a:cubicBezTo>
                <a:lnTo>
                  <a:pt x="14583" y="11147"/>
                </a:lnTo>
                <a:cubicBezTo>
                  <a:pt x="14672" y="11058"/>
                  <a:pt x="14727" y="10936"/>
                  <a:pt x="14727" y="10800"/>
                </a:cubicBezTo>
                <a:cubicBezTo>
                  <a:pt x="14727" y="10665"/>
                  <a:pt x="14672" y="10542"/>
                  <a:pt x="14583" y="10453"/>
                </a:cubicBezTo>
                <a:cubicBezTo>
                  <a:pt x="14583" y="10453"/>
                  <a:pt x="9674" y="5053"/>
                  <a:pt x="9674" y="5053"/>
                </a:cubicBezTo>
                <a:close/>
              </a:path>
            </a:pathLst>
          </a:custGeom>
          <a:solidFill>
            <a:srgbClr val="00000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None/>
            </a:pPr>
            <a:r>
              <a:t/>
            </a:r>
            <a:endParaRPr b="1" i="0" sz="3200" u="none">
              <a:solidFill>
                <a:srgbClr val="000000"/>
              </a:solidFill>
              <a:latin typeface="Helvetica Neue"/>
              <a:ea typeface="Helvetica Neue"/>
              <a:cs typeface="Helvetica Neue"/>
              <a:sym typeface="Helvetica Neue"/>
            </a:endParaRPr>
          </a:p>
        </p:txBody>
      </p:sp>
      <p:sp>
        <p:nvSpPr>
          <p:cNvPr id="119" name="Google Shape;119;p21"/>
          <p:cNvSpPr txBox="1"/>
          <p:nvPr/>
        </p:nvSpPr>
        <p:spPr>
          <a:xfrm>
            <a:off x="13096875" y="6570662"/>
            <a:ext cx="2373312" cy="5842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3200"/>
              <a:buFont typeface="Montserrat"/>
              <a:buNone/>
            </a:pPr>
            <a:r>
              <a:rPr b="1" i="0" lang="en-US" sz="3200" u="none">
                <a:solidFill>
                  <a:srgbClr val="000000"/>
                </a:solidFill>
                <a:latin typeface="Montserrat"/>
                <a:ea typeface="Montserrat"/>
                <a:cs typeface="Montserrat"/>
                <a:sym typeface="Montserrat"/>
              </a:rPr>
              <a:t>MODULE 2</a:t>
            </a:r>
            <a:endParaRPr/>
          </a:p>
        </p:txBody>
      </p:sp>
      <p:sp>
        <p:nvSpPr>
          <p:cNvPr id="120" name="Google Shape;120;p21"/>
          <p:cNvSpPr/>
          <p:nvPr/>
        </p:nvSpPr>
        <p:spPr>
          <a:xfrm>
            <a:off x="12271375" y="6583362"/>
            <a:ext cx="557212" cy="558800"/>
          </a:xfrm>
          <a:custGeom>
            <a:rect b="b" l="l" r="r" t="t"/>
            <a:pathLst>
              <a:path extrusionOk="0" h="21600" w="2160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9674" y="5053"/>
                </a:moveTo>
                <a:cubicBezTo>
                  <a:pt x="9585" y="4964"/>
                  <a:pt x="9463" y="4909"/>
                  <a:pt x="9327" y="4909"/>
                </a:cubicBezTo>
                <a:cubicBezTo>
                  <a:pt x="9056" y="4909"/>
                  <a:pt x="8836" y="5129"/>
                  <a:pt x="8836" y="5400"/>
                </a:cubicBezTo>
                <a:cubicBezTo>
                  <a:pt x="8836" y="5536"/>
                  <a:pt x="8891" y="5658"/>
                  <a:pt x="8980" y="5747"/>
                </a:cubicBezTo>
                <a:lnTo>
                  <a:pt x="13574" y="10800"/>
                </a:lnTo>
                <a:lnTo>
                  <a:pt x="8980" y="15853"/>
                </a:lnTo>
                <a:cubicBezTo>
                  <a:pt x="8891" y="15942"/>
                  <a:pt x="8836" y="16065"/>
                  <a:pt x="8836" y="16200"/>
                </a:cubicBezTo>
                <a:cubicBezTo>
                  <a:pt x="8836" y="16471"/>
                  <a:pt x="9056" y="16691"/>
                  <a:pt x="9327" y="16691"/>
                </a:cubicBezTo>
                <a:cubicBezTo>
                  <a:pt x="9463" y="16691"/>
                  <a:pt x="9585" y="16636"/>
                  <a:pt x="9674" y="16547"/>
                </a:cubicBezTo>
                <a:lnTo>
                  <a:pt x="14583" y="11147"/>
                </a:lnTo>
                <a:cubicBezTo>
                  <a:pt x="14672" y="11058"/>
                  <a:pt x="14727" y="10936"/>
                  <a:pt x="14727" y="10800"/>
                </a:cubicBezTo>
                <a:cubicBezTo>
                  <a:pt x="14727" y="10665"/>
                  <a:pt x="14672" y="10542"/>
                  <a:pt x="14583" y="10453"/>
                </a:cubicBezTo>
                <a:cubicBezTo>
                  <a:pt x="14583" y="10453"/>
                  <a:pt x="9674" y="5053"/>
                  <a:pt x="9674" y="5053"/>
                </a:cubicBezTo>
                <a:close/>
              </a:path>
            </a:pathLst>
          </a:custGeom>
          <a:solidFill>
            <a:srgbClr val="00000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None/>
            </a:pPr>
            <a:r>
              <a:t/>
            </a:r>
            <a:endParaRPr b="1" i="0" sz="3200" u="none">
              <a:solidFill>
                <a:srgbClr val="000000"/>
              </a:solidFill>
              <a:latin typeface="Helvetica Neue"/>
              <a:ea typeface="Helvetica Neue"/>
              <a:cs typeface="Helvetica Neue"/>
              <a:sym typeface="Helvetica Neue"/>
            </a:endParaRPr>
          </a:p>
        </p:txBody>
      </p:sp>
      <p:sp>
        <p:nvSpPr>
          <p:cNvPr id="121" name="Google Shape;121;p21"/>
          <p:cNvSpPr txBox="1"/>
          <p:nvPr/>
        </p:nvSpPr>
        <p:spPr>
          <a:xfrm>
            <a:off x="13123862" y="7534275"/>
            <a:ext cx="2374900" cy="5842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3200"/>
              <a:buFont typeface="Montserrat"/>
              <a:buNone/>
            </a:pPr>
            <a:r>
              <a:rPr b="1" i="0" lang="en-US" sz="3200" u="none">
                <a:solidFill>
                  <a:srgbClr val="000000"/>
                </a:solidFill>
                <a:latin typeface="Montserrat"/>
                <a:ea typeface="Montserrat"/>
                <a:cs typeface="Montserrat"/>
                <a:sym typeface="Montserrat"/>
              </a:rPr>
              <a:t>MODULE 3</a:t>
            </a:r>
            <a:endParaRPr/>
          </a:p>
        </p:txBody>
      </p:sp>
      <p:sp>
        <p:nvSpPr>
          <p:cNvPr id="122" name="Google Shape;122;p21"/>
          <p:cNvSpPr/>
          <p:nvPr/>
        </p:nvSpPr>
        <p:spPr>
          <a:xfrm>
            <a:off x="12296775" y="7548562"/>
            <a:ext cx="558800" cy="558800"/>
          </a:xfrm>
          <a:custGeom>
            <a:rect b="b" l="l" r="r" t="t"/>
            <a:pathLst>
              <a:path extrusionOk="0" h="21600" w="2160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9674" y="5053"/>
                </a:moveTo>
                <a:cubicBezTo>
                  <a:pt x="9585" y="4964"/>
                  <a:pt x="9463" y="4909"/>
                  <a:pt x="9327" y="4909"/>
                </a:cubicBezTo>
                <a:cubicBezTo>
                  <a:pt x="9056" y="4909"/>
                  <a:pt x="8836" y="5129"/>
                  <a:pt x="8836" y="5400"/>
                </a:cubicBezTo>
                <a:cubicBezTo>
                  <a:pt x="8836" y="5536"/>
                  <a:pt x="8891" y="5658"/>
                  <a:pt x="8980" y="5747"/>
                </a:cubicBezTo>
                <a:lnTo>
                  <a:pt x="13574" y="10800"/>
                </a:lnTo>
                <a:lnTo>
                  <a:pt x="8980" y="15853"/>
                </a:lnTo>
                <a:cubicBezTo>
                  <a:pt x="8891" y="15942"/>
                  <a:pt x="8836" y="16065"/>
                  <a:pt x="8836" y="16200"/>
                </a:cubicBezTo>
                <a:cubicBezTo>
                  <a:pt x="8836" y="16471"/>
                  <a:pt x="9056" y="16691"/>
                  <a:pt x="9327" y="16691"/>
                </a:cubicBezTo>
                <a:cubicBezTo>
                  <a:pt x="9463" y="16691"/>
                  <a:pt x="9585" y="16636"/>
                  <a:pt x="9674" y="16547"/>
                </a:cubicBezTo>
                <a:lnTo>
                  <a:pt x="14583" y="11147"/>
                </a:lnTo>
                <a:cubicBezTo>
                  <a:pt x="14672" y="11058"/>
                  <a:pt x="14727" y="10936"/>
                  <a:pt x="14727" y="10800"/>
                </a:cubicBezTo>
                <a:cubicBezTo>
                  <a:pt x="14727" y="10665"/>
                  <a:pt x="14672" y="10542"/>
                  <a:pt x="14583" y="10453"/>
                </a:cubicBezTo>
                <a:cubicBezTo>
                  <a:pt x="14583" y="10453"/>
                  <a:pt x="9674" y="5053"/>
                  <a:pt x="9674" y="5053"/>
                </a:cubicBezTo>
                <a:close/>
              </a:path>
            </a:pathLst>
          </a:custGeom>
          <a:solidFill>
            <a:srgbClr val="00000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None/>
            </a:pPr>
            <a:r>
              <a:t/>
            </a:r>
            <a:endParaRPr b="1" i="0" sz="3200" u="none">
              <a:solidFill>
                <a:srgbClr val="000000"/>
              </a:solidFill>
              <a:latin typeface="Helvetica Neue"/>
              <a:ea typeface="Helvetica Neue"/>
              <a:cs typeface="Helvetica Neue"/>
              <a:sym typeface="Helvetica Neue"/>
            </a:endParaRPr>
          </a:p>
        </p:txBody>
      </p:sp>
      <p:sp>
        <p:nvSpPr>
          <p:cNvPr id="123" name="Google Shape;123;p21"/>
          <p:cNvSpPr txBox="1"/>
          <p:nvPr/>
        </p:nvSpPr>
        <p:spPr>
          <a:xfrm>
            <a:off x="6254750" y="1323975"/>
            <a:ext cx="11796712" cy="1108075"/>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6600"/>
              <a:buFont typeface="Montserrat"/>
              <a:buNone/>
            </a:pPr>
            <a:r>
              <a:rPr b="0" i="0" lang="en-US" sz="6600" u="none">
                <a:solidFill>
                  <a:srgbClr val="000000"/>
                </a:solidFill>
                <a:latin typeface="Montserrat"/>
                <a:ea typeface="Montserrat"/>
                <a:cs typeface="Montserrat"/>
                <a:sym typeface="Montserrat"/>
              </a:rPr>
              <a:t>THE PROCESS</a:t>
            </a:r>
            <a:endParaRPr/>
          </a:p>
        </p:txBody>
      </p:sp>
      <p:sp>
        <p:nvSpPr>
          <p:cNvPr id="124" name="Google Shape;124;p21"/>
          <p:cNvSpPr txBox="1"/>
          <p:nvPr/>
        </p:nvSpPr>
        <p:spPr>
          <a:xfrm>
            <a:off x="4862512" y="2554287"/>
            <a:ext cx="14657387" cy="768350"/>
          </a:xfrm>
          <a:prstGeom prst="rect">
            <a:avLst/>
          </a:prstGeom>
          <a:noFill/>
          <a:ln>
            <a:noFill/>
          </a:ln>
        </p:spPr>
        <p:txBody>
          <a:bodyPr anchorCtr="0" anchor="t" bIns="45700" lIns="45700" spcFirstLastPara="1" rIns="45700" wrap="square" tIns="45700">
            <a:spAutoFit/>
          </a:bodyPr>
          <a:lstStyle/>
          <a:p>
            <a:pPr indent="0" lvl="0" marL="0" marR="0" rtl="0" algn="ctr">
              <a:lnSpc>
                <a:spcPct val="150000"/>
              </a:lnSpc>
              <a:spcBef>
                <a:spcPts val="0"/>
              </a:spcBef>
              <a:spcAft>
                <a:spcPts val="0"/>
              </a:spcAft>
              <a:buClr>
                <a:srgbClr val="7F7F7F"/>
              </a:buClr>
              <a:buSzPts val="3300"/>
              <a:buFont typeface="Montserrat"/>
              <a:buNone/>
            </a:pPr>
            <a:r>
              <a:rPr b="0" i="0" lang="en-US" sz="3300" u="none">
                <a:solidFill>
                  <a:srgbClr val="7F7F7F"/>
                </a:solidFill>
                <a:latin typeface="Montserrat"/>
                <a:ea typeface="Montserrat"/>
                <a:cs typeface="Montserrat"/>
                <a:sym typeface="Montserrat"/>
              </a:rPr>
              <a:t>PROGRAM NAME</a:t>
            </a:r>
            <a:endParaRPr/>
          </a:p>
        </p:txBody>
      </p:sp>
      <p:pic>
        <p:nvPicPr>
          <p:cNvPr id="125" name="Google Shape;125;p21"/>
          <p:cNvPicPr preferRelativeResize="0"/>
          <p:nvPr/>
        </p:nvPicPr>
        <p:blipFill rotWithShape="1">
          <a:blip r:embed="rId4">
            <a:alphaModFix/>
          </a:blip>
          <a:srcRect b="0" l="4515" r="4514" t="0"/>
          <a:stretch/>
        </p:blipFill>
        <p:spPr>
          <a:xfrm>
            <a:off x="1887537" y="5649912"/>
            <a:ext cx="9309100" cy="5756275"/>
          </a:xfrm>
          <a:prstGeom prst="rect">
            <a:avLst/>
          </a:prstGeom>
          <a:noFill/>
          <a:ln>
            <a:noFill/>
          </a:ln>
        </p:spPr>
      </p:pic>
      <p:sp>
        <p:nvSpPr>
          <p:cNvPr id="126" name="Google Shape;126;p21"/>
          <p:cNvSpPr txBox="1"/>
          <p:nvPr/>
        </p:nvSpPr>
        <p:spPr>
          <a:xfrm>
            <a:off x="13146087" y="8502650"/>
            <a:ext cx="2413000" cy="5842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3200"/>
              <a:buFont typeface="Montserrat"/>
              <a:buNone/>
            </a:pPr>
            <a:r>
              <a:rPr b="1" i="0" lang="en-US" sz="3200" u="none">
                <a:solidFill>
                  <a:srgbClr val="000000"/>
                </a:solidFill>
                <a:latin typeface="Montserrat"/>
                <a:ea typeface="Montserrat"/>
                <a:cs typeface="Montserrat"/>
                <a:sym typeface="Montserrat"/>
              </a:rPr>
              <a:t>MODULE 4</a:t>
            </a:r>
            <a:endParaRPr/>
          </a:p>
        </p:txBody>
      </p:sp>
      <p:sp>
        <p:nvSpPr>
          <p:cNvPr id="127" name="Google Shape;127;p21"/>
          <p:cNvSpPr/>
          <p:nvPr/>
        </p:nvSpPr>
        <p:spPr>
          <a:xfrm>
            <a:off x="12319000" y="8515350"/>
            <a:ext cx="558800" cy="558800"/>
          </a:xfrm>
          <a:custGeom>
            <a:rect b="b" l="l" r="r" t="t"/>
            <a:pathLst>
              <a:path extrusionOk="0" h="21600" w="2160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9674" y="5053"/>
                </a:moveTo>
                <a:cubicBezTo>
                  <a:pt x="9585" y="4964"/>
                  <a:pt x="9463" y="4909"/>
                  <a:pt x="9327" y="4909"/>
                </a:cubicBezTo>
                <a:cubicBezTo>
                  <a:pt x="9056" y="4909"/>
                  <a:pt x="8836" y="5129"/>
                  <a:pt x="8836" y="5400"/>
                </a:cubicBezTo>
                <a:cubicBezTo>
                  <a:pt x="8836" y="5536"/>
                  <a:pt x="8891" y="5658"/>
                  <a:pt x="8980" y="5747"/>
                </a:cubicBezTo>
                <a:lnTo>
                  <a:pt x="13574" y="10800"/>
                </a:lnTo>
                <a:lnTo>
                  <a:pt x="8980" y="15853"/>
                </a:lnTo>
                <a:cubicBezTo>
                  <a:pt x="8891" y="15942"/>
                  <a:pt x="8836" y="16065"/>
                  <a:pt x="8836" y="16200"/>
                </a:cubicBezTo>
                <a:cubicBezTo>
                  <a:pt x="8836" y="16471"/>
                  <a:pt x="9056" y="16691"/>
                  <a:pt x="9327" y="16691"/>
                </a:cubicBezTo>
                <a:cubicBezTo>
                  <a:pt x="9463" y="16691"/>
                  <a:pt x="9585" y="16636"/>
                  <a:pt x="9674" y="16547"/>
                </a:cubicBezTo>
                <a:lnTo>
                  <a:pt x="14583" y="11147"/>
                </a:lnTo>
                <a:cubicBezTo>
                  <a:pt x="14672" y="11058"/>
                  <a:pt x="14727" y="10936"/>
                  <a:pt x="14727" y="10800"/>
                </a:cubicBezTo>
                <a:cubicBezTo>
                  <a:pt x="14727" y="10665"/>
                  <a:pt x="14672" y="10542"/>
                  <a:pt x="14583" y="10453"/>
                </a:cubicBezTo>
                <a:cubicBezTo>
                  <a:pt x="14583" y="10453"/>
                  <a:pt x="9674" y="5053"/>
                  <a:pt x="9674" y="5053"/>
                </a:cubicBezTo>
                <a:close/>
              </a:path>
            </a:pathLst>
          </a:custGeom>
          <a:solidFill>
            <a:srgbClr val="00000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None/>
            </a:pPr>
            <a:r>
              <a:t/>
            </a:r>
            <a:endParaRPr b="1" i="0" sz="3200" u="none">
              <a:solidFill>
                <a:srgbClr val="000000"/>
              </a:solidFill>
              <a:latin typeface="Helvetica Neue"/>
              <a:ea typeface="Helvetica Neue"/>
              <a:cs typeface="Helvetica Neue"/>
              <a:sym typeface="Helvetica Neue"/>
            </a:endParaRPr>
          </a:p>
        </p:txBody>
      </p:sp>
      <p:sp>
        <p:nvSpPr>
          <p:cNvPr id="128" name="Google Shape;128;p21"/>
          <p:cNvSpPr txBox="1"/>
          <p:nvPr/>
        </p:nvSpPr>
        <p:spPr>
          <a:xfrm>
            <a:off x="13171487" y="9480550"/>
            <a:ext cx="2374900" cy="5842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3200"/>
              <a:buFont typeface="Montserrat"/>
              <a:buNone/>
            </a:pPr>
            <a:r>
              <a:rPr b="1" i="0" lang="en-US" sz="3200" u="none">
                <a:solidFill>
                  <a:srgbClr val="000000"/>
                </a:solidFill>
                <a:latin typeface="Montserrat"/>
                <a:ea typeface="Montserrat"/>
                <a:cs typeface="Montserrat"/>
                <a:sym typeface="Montserrat"/>
              </a:rPr>
              <a:t>MODULE 5</a:t>
            </a:r>
            <a:endParaRPr/>
          </a:p>
        </p:txBody>
      </p:sp>
      <p:sp>
        <p:nvSpPr>
          <p:cNvPr id="129" name="Google Shape;129;p21"/>
          <p:cNvSpPr/>
          <p:nvPr/>
        </p:nvSpPr>
        <p:spPr>
          <a:xfrm>
            <a:off x="12345987" y="9493250"/>
            <a:ext cx="558800" cy="558800"/>
          </a:xfrm>
          <a:custGeom>
            <a:rect b="b" l="l" r="r" t="t"/>
            <a:pathLst>
              <a:path extrusionOk="0" h="21600" w="2160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9674" y="5053"/>
                </a:moveTo>
                <a:cubicBezTo>
                  <a:pt x="9585" y="4964"/>
                  <a:pt x="9463" y="4909"/>
                  <a:pt x="9327" y="4909"/>
                </a:cubicBezTo>
                <a:cubicBezTo>
                  <a:pt x="9056" y="4909"/>
                  <a:pt x="8836" y="5129"/>
                  <a:pt x="8836" y="5400"/>
                </a:cubicBezTo>
                <a:cubicBezTo>
                  <a:pt x="8836" y="5536"/>
                  <a:pt x="8891" y="5658"/>
                  <a:pt x="8980" y="5747"/>
                </a:cubicBezTo>
                <a:lnTo>
                  <a:pt x="13574" y="10800"/>
                </a:lnTo>
                <a:lnTo>
                  <a:pt x="8980" y="15853"/>
                </a:lnTo>
                <a:cubicBezTo>
                  <a:pt x="8891" y="15942"/>
                  <a:pt x="8836" y="16065"/>
                  <a:pt x="8836" y="16200"/>
                </a:cubicBezTo>
                <a:cubicBezTo>
                  <a:pt x="8836" y="16471"/>
                  <a:pt x="9056" y="16691"/>
                  <a:pt x="9327" y="16691"/>
                </a:cubicBezTo>
                <a:cubicBezTo>
                  <a:pt x="9463" y="16691"/>
                  <a:pt x="9585" y="16636"/>
                  <a:pt x="9674" y="16547"/>
                </a:cubicBezTo>
                <a:lnTo>
                  <a:pt x="14583" y="11147"/>
                </a:lnTo>
                <a:cubicBezTo>
                  <a:pt x="14672" y="11058"/>
                  <a:pt x="14727" y="10936"/>
                  <a:pt x="14727" y="10800"/>
                </a:cubicBezTo>
                <a:cubicBezTo>
                  <a:pt x="14727" y="10665"/>
                  <a:pt x="14672" y="10542"/>
                  <a:pt x="14583" y="10453"/>
                </a:cubicBezTo>
                <a:cubicBezTo>
                  <a:pt x="14583" y="10453"/>
                  <a:pt x="9674" y="5053"/>
                  <a:pt x="9674" y="5053"/>
                </a:cubicBezTo>
                <a:close/>
              </a:path>
            </a:pathLst>
          </a:custGeom>
          <a:solidFill>
            <a:srgbClr val="00000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None/>
            </a:pPr>
            <a:r>
              <a:t/>
            </a:r>
            <a:endParaRPr b="1" i="0" sz="3200" u="none">
              <a:solidFill>
                <a:srgbClr val="000000"/>
              </a:solidFill>
              <a:latin typeface="Helvetica Neue"/>
              <a:ea typeface="Helvetica Neue"/>
              <a:cs typeface="Helvetica Neue"/>
              <a:sym typeface="Helvetica Neue"/>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hite - Blank">
  <a:themeElements>
    <a:clrScheme name="">
      <a:dk1>
        <a:srgbClr val="000000"/>
      </a:dk1>
      <a:lt1>
        <a:srgbClr val="FFFFFF"/>
      </a:lt1>
      <a:dk2>
        <a:srgbClr val="5E5E5E"/>
      </a:dk2>
      <a:lt2>
        <a:srgbClr val="D6D5D5"/>
      </a:lt2>
      <a:accent1>
        <a:srgbClr val="00A2FF"/>
      </a:accent1>
      <a:accent2>
        <a:srgbClr val="16E7CF"/>
      </a:accent2>
      <a:accent3>
        <a:srgbClr val="FFFFFF"/>
      </a:accent3>
      <a:accent4>
        <a:srgbClr val="000000"/>
      </a:accent4>
      <a:accent5>
        <a:srgbClr val="AACEFF"/>
      </a:accent5>
      <a:accent6>
        <a:srgbClr val="13D1B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